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42.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4.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93" r:id="rId4"/>
    <p:sldMasterId id="2147483694"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Lst>
  <p:sldSz cy="5143500" cx="9144000"/>
  <p:notesSz cx="6858000" cy="9144000"/>
  <p:embeddedFontLst>
    <p:embeddedFont>
      <p:font typeface="Montserrat"/>
      <p:regular r:id="rId17"/>
      <p:bold r:id="rId18"/>
      <p:italic r:id="rId19"/>
      <p:boldItalic r:id="rId20"/>
    </p:embeddedFont>
    <p:embeddedFont>
      <p:font typeface="Montserrat Medium"/>
      <p:regular r:id="rId21"/>
      <p:bold r:id="rId22"/>
      <p:italic r:id="rId23"/>
      <p:boldItalic r:id="rId24"/>
    </p:embeddedFont>
    <p:embeddedFont>
      <p:font typeface="Montserrat ExtraBold"/>
      <p:bold r:id="rId25"/>
      <p:boldItalic r:id="rId2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Montserrat-boldItalic.fntdata"/><Relationship Id="rId22" Type="http://schemas.openxmlformats.org/officeDocument/2006/relationships/font" Target="fonts/MontserratMedium-bold.fntdata"/><Relationship Id="rId21" Type="http://schemas.openxmlformats.org/officeDocument/2006/relationships/font" Target="fonts/MontserratMedium-regular.fntdata"/><Relationship Id="rId24" Type="http://schemas.openxmlformats.org/officeDocument/2006/relationships/font" Target="fonts/MontserratMedium-boldItalic.fntdata"/><Relationship Id="rId23" Type="http://schemas.openxmlformats.org/officeDocument/2006/relationships/font" Target="fonts/MontserratMedium-italic.fntdata"/><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font" Target="fonts/MontserratExtraBold-boldItalic.fntdata"/><Relationship Id="rId25" Type="http://schemas.openxmlformats.org/officeDocument/2006/relationships/font" Target="fonts/MontserratExtraBold-bold.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font" Target="fonts/Montserrat-regular.fntdata"/><Relationship Id="rId16" Type="http://schemas.openxmlformats.org/officeDocument/2006/relationships/slide" Target="slides/slide10.xml"/><Relationship Id="rId19" Type="http://schemas.openxmlformats.org/officeDocument/2006/relationships/font" Target="fonts/Montserrat-italic.fntdata"/><Relationship Id="rId18" Type="http://schemas.openxmlformats.org/officeDocument/2006/relationships/font" Target="fonts/Montserrat-bold.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12d70fba840_2_149: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12d70fba840_2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12d70fba840_2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12d70fba840_2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12d70fba840_2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12d70fba840_2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12d70fba840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12d70fba840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12d70fbaa67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12d70fbaa67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2d70fbaa67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2d70fbaa67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12d70fbaa67_2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12d70fbaa67_2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12d70fbaa67_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12d70fbaa67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12d70fbaa67_2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12d70fbaa67_2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12d70fbaa67_2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12d70fbaa67_2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7.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8.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9.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3.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4.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1.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8.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0.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7.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5.pn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2.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53" name="Shape 53"/>
        <p:cNvGrpSpPr/>
        <p:nvPr/>
      </p:nvGrpSpPr>
      <p:grpSpPr>
        <a:xfrm>
          <a:off x="0" y="0"/>
          <a:ext cx="0" cy="0"/>
          <a:chOff x="0" y="0"/>
          <a:chExt cx="0" cy="0"/>
        </a:xfrm>
      </p:grpSpPr>
      <p:sp>
        <p:nvSpPr>
          <p:cNvPr id="54" name="Google Shape;54;p14"/>
          <p:cNvSpPr txBox="1"/>
          <p:nvPr>
            <p:ph type="ctrTitle"/>
          </p:nvPr>
        </p:nvSpPr>
        <p:spPr>
          <a:xfrm>
            <a:off x="2175900" y="1950100"/>
            <a:ext cx="4792200" cy="6447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1"/>
              </a:buClr>
              <a:buSzPts val="3600"/>
              <a:buNone/>
              <a:defRPr b="1" sz="3600">
                <a:solidFill>
                  <a:schemeClr val="lt1"/>
                </a:solidFill>
              </a:defRPr>
            </a:lvl1pPr>
            <a:lvl2pPr lvl="1" algn="ctr">
              <a:spcBef>
                <a:spcPts val="0"/>
              </a:spcBef>
              <a:spcAft>
                <a:spcPts val="0"/>
              </a:spcAft>
              <a:buClr>
                <a:schemeClr val="lt1"/>
              </a:buClr>
              <a:buSzPts val="3600"/>
              <a:buNone/>
              <a:defRPr b="1" sz="3600">
                <a:solidFill>
                  <a:schemeClr val="lt1"/>
                </a:solidFill>
              </a:defRPr>
            </a:lvl2pPr>
            <a:lvl3pPr lvl="2" algn="ctr">
              <a:spcBef>
                <a:spcPts val="0"/>
              </a:spcBef>
              <a:spcAft>
                <a:spcPts val="0"/>
              </a:spcAft>
              <a:buClr>
                <a:schemeClr val="lt1"/>
              </a:buClr>
              <a:buSzPts val="3600"/>
              <a:buNone/>
              <a:defRPr b="1" sz="3600">
                <a:solidFill>
                  <a:schemeClr val="lt1"/>
                </a:solidFill>
              </a:defRPr>
            </a:lvl3pPr>
            <a:lvl4pPr lvl="3" algn="ctr">
              <a:spcBef>
                <a:spcPts val="0"/>
              </a:spcBef>
              <a:spcAft>
                <a:spcPts val="0"/>
              </a:spcAft>
              <a:buClr>
                <a:schemeClr val="lt1"/>
              </a:buClr>
              <a:buSzPts val="3600"/>
              <a:buNone/>
              <a:defRPr b="1" sz="3600">
                <a:solidFill>
                  <a:schemeClr val="lt1"/>
                </a:solidFill>
              </a:defRPr>
            </a:lvl4pPr>
            <a:lvl5pPr lvl="4" algn="ctr">
              <a:spcBef>
                <a:spcPts val="0"/>
              </a:spcBef>
              <a:spcAft>
                <a:spcPts val="0"/>
              </a:spcAft>
              <a:buClr>
                <a:schemeClr val="lt1"/>
              </a:buClr>
              <a:buSzPts val="3600"/>
              <a:buNone/>
              <a:defRPr b="1" sz="3600">
                <a:solidFill>
                  <a:schemeClr val="lt1"/>
                </a:solidFill>
              </a:defRPr>
            </a:lvl5pPr>
            <a:lvl6pPr lvl="5" algn="ctr">
              <a:spcBef>
                <a:spcPts val="0"/>
              </a:spcBef>
              <a:spcAft>
                <a:spcPts val="0"/>
              </a:spcAft>
              <a:buClr>
                <a:schemeClr val="lt1"/>
              </a:buClr>
              <a:buSzPts val="3600"/>
              <a:buNone/>
              <a:defRPr b="1" sz="3600">
                <a:solidFill>
                  <a:schemeClr val="lt1"/>
                </a:solidFill>
              </a:defRPr>
            </a:lvl6pPr>
            <a:lvl7pPr lvl="6" algn="ctr">
              <a:spcBef>
                <a:spcPts val="0"/>
              </a:spcBef>
              <a:spcAft>
                <a:spcPts val="0"/>
              </a:spcAft>
              <a:buClr>
                <a:schemeClr val="lt1"/>
              </a:buClr>
              <a:buSzPts val="3600"/>
              <a:buNone/>
              <a:defRPr b="1" sz="3600">
                <a:solidFill>
                  <a:schemeClr val="lt1"/>
                </a:solidFill>
              </a:defRPr>
            </a:lvl7pPr>
            <a:lvl8pPr lvl="7" algn="ctr">
              <a:spcBef>
                <a:spcPts val="0"/>
              </a:spcBef>
              <a:spcAft>
                <a:spcPts val="0"/>
              </a:spcAft>
              <a:buClr>
                <a:schemeClr val="lt1"/>
              </a:buClr>
              <a:buSzPts val="3600"/>
              <a:buNone/>
              <a:defRPr b="1" sz="3600">
                <a:solidFill>
                  <a:schemeClr val="lt1"/>
                </a:solidFill>
              </a:defRPr>
            </a:lvl8pPr>
            <a:lvl9pPr lvl="8" algn="ctr">
              <a:spcBef>
                <a:spcPts val="0"/>
              </a:spcBef>
              <a:spcAft>
                <a:spcPts val="0"/>
              </a:spcAft>
              <a:buClr>
                <a:schemeClr val="lt1"/>
              </a:buClr>
              <a:buSzPts val="3600"/>
              <a:buNone/>
              <a:defRPr b="1" sz="3600">
                <a:solidFill>
                  <a:schemeClr val="lt1"/>
                </a:solidFill>
              </a:defRPr>
            </a:lvl9pPr>
          </a:lstStyle>
          <a:p/>
        </p:txBody>
      </p:sp>
      <p:sp>
        <p:nvSpPr>
          <p:cNvPr id="55" name="Google Shape;55;p14"/>
          <p:cNvSpPr txBox="1"/>
          <p:nvPr>
            <p:ph idx="1" type="subTitle"/>
          </p:nvPr>
        </p:nvSpPr>
        <p:spPr>
          <a:xfrm>
            <a:off x="2044200" y="3704650"/>
            <a:ext cx="5055600" cy="464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accent1"/>
              </a:buClr>
              <a:buSzPts val="1400"/>
              <a:buNone/>
              <a:defRPr sz="1400">
                <a:solidFill>
                  <a:schemeClr val="accent1"/>
                </a:solidFill>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blipFill>
          <a:blip r:embed="rId2">
            <a:alphaModFix/>
          </a:blip>
          <a:stretch>
            <a:fillRect/>
          </a:stretch>
        </a:blipFill>
      </p:bgPr>
    </p:bg>
    <p:spTree>
      <p:nvGrpSpPr>
        <p:cNvPr id="56" name="Shape 56"/>
        <p:cNvGrpSpPr/>
        <p:nvPr/>
      </p:nvGrpSpPr>
      <p:grpSpPr>
        <a:xfrm>
          <a:off x="0" y="0"/>
          <a:ext cx="0" cy="0"/>
          <a:chOff x="0" y="0"/>
          <a:chExt cx="0" cy="0"/>
        </a:xfrm>
      </p:grpSpPr>
      <p:sp>
        <p:nvSpPr>
          <p:cNvPr id="57" name="Google Shape;57;p15"/>
          <p:cNvSpPr txBox="1"/>
          <p:nvPr>
            <p:ph type="title"/>
          </p:nvPr>
        </p:nvSpPr>
        <p:spPr>
          <a:xfrm>
            <a:off x="3762670" y="3177750"/>
            <a:ext cx="3068700" cy="598800"/>
          </a:xfrm>
          <a:prstGeom prst="rect">
            <a:avLst/>
          </a:prstGeom>
        </p:spPr>
        <p:txBody>
          <a:bodyPr anchorCtr="0" anchor="b"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58" name="Google Shape;58;p15"/>
          <p:cNvSpPr txBox="1"/>
          <p:nvPr>
            <p:ph hasCustomPrompt="1" idx="2" type="title"/>
          </p:nvPr>
        </p:nvSpPr>
        <p:spPr>
          <a:xfrm>
            <a:off x="1048270" y="3287500"/>
            <a:ext cx="2412900" cy="931500"/>
          </a:xfrm>
          <a:prstGeom prst="rect">
            <a:avLst/>
          </a:prstGeom>
          <a:effectLst>
            <a:outerShdw blurRad="114300" rotWithShape="0" algn="bl" dir="6360000" dist="28575">
              <a:schemeClr val="accent1">
                <a:alpha val="50000"/>
              </a:schemeClr>
            </a:outerShdw>
          </a:effectLst>
        </p:spPr>
        <p:txBody>
          <a:bodyPr anchorCtr="0" anchor="ctr" bIns="91425" lIns="91425" spcFirstLastPara="1" rIns="91425" wrap="square" tIns="91425">
            <a:noAutofit/>
          </a:bodyPr>
          <a:lstStyle>
            <a:lvl1pPr lvl="0" rtl="0" algn="r">
              <a:spcBef>
                <a:spcPts val="0"/>
              </a:spcBef>
              <a:spcAft>
                <a:spcPts val="0"/>
              </a:spcAft>
              <a:buClr>
                <a:schemeClr val="lt1"/>
              </a:buClr>
              <a:buSzPts val="6000"/>
              <a:buNone/>
              <a:defRPr sz="6000">
                <a:solidFill>
                  <a:schemeClr val="lt1"/>
                </a:solidFill>
              </a:defRPr>
            </a:lvl1pPr>
            <a:lvl2pPr lvl="1" rtl="0" algn="ctr">
              <a:spcBef>
                <a:spcPts val="0"/>
              </a:spcBef>
              <a:spcAft>
                <a:spcPts val="0"/>
              </a:spcAft>
              <a:buClr>
                <a:schemeClr val="lt1"/>
              </a:buClr>
              <a:buSzPts val="7200"/>
              <a:buNone/>
              <a:defRPr sz="7200">
                <a:solidFill>
                  <a:schemeClr val="lt1"/>
                </a:solidFill>
              </a:defRPr>
            </a:lvl2pPr>
            <a:lvl3pPr lvl="2" rtl="0" algn="ctr">
              <a:spcBef>
                <a:spcPts val="0"/>
              </a:spcBef>
              <a:spcAft>
                <a:spcPts val="0"/>
              </a:spcAft>
              <a:buClr>
                <a:schemeClr val="lt1"/>
              </a:buClr>
              <a:buSzPts val="7200"/>
              <a:buNone/>
              <a:defRPr sz="7200">
                <a:solidFill>
                  <a:schemeClr val="lt1"/>
                </a:solidFill>
              </a:defRPr>
            </a:lvl3pPr>
            <a:lvl4pPr lvl="3" rtl="0" algn="ctr">
              <a:spcBef>
                <a:spcPts val="0"/>
              </a:spcBef>
              <a:spcAft>
                <a:spcPts val="0"/>
              </a:spcAft>
              <a:buClr>
                <a:schemeClr val="lt1"/>
              </a:buClr>
              <a:buSzPts val="7200"/>
              <a:buNone/>
              <a:defRPr sz="7200">
                <a:solidFill>
                  <a:schemeClr val="lt1"/>
                </a:solidFill>
              </a:defRPr>
            </a:lvl4pPr>
            <a:lvl5pPr lvl="4" rtl="0" algn="ctr">
              <a:spcBef>
                <a:spcPts val="0"/>
              </a:spcBef>
              <a:spcAft>
                <a:spcPts val="0"/>
              </a:spcAft>
              <a:buClr>
                <a:schemeClr val="lt1"/>
              </a:buClr>
              <a:buSzPts val="7200"/>
              <a:buNone/>
              <a:defRPr sz="7200">
                <a:solidFill>
                  <a:schemeClr val="lt1"/>
                </a:solidFill>
              </a:defRPr>
            </a:lvl5pPr>
            <a:lvl6pPr lvl="5" rtl="0" algn="ctr">
              <a:spcBef>
                <a:spcPts val="0"/>
              </a:spcBef>
              <a:spcAft>
                <a:spcPts val="0"/>
              </a:spcAft>
              <a:buClr>
                <a:schemeClr val="lt1"/>
              </a:buClr>
              <a:buSzPts val="7200"/>
              <a:buNone/>
              <a:defRPr sz="7200">
                <a:solidFill>
                  <a:schemeClr val="lt1"/>
                </a:solidFill>
              </a:defRPr>
            </a:lvl6pPr>
            <a:lvl7pPr lvl="6" rtl="0" algn="ctr">
              <a:spcBef>
                <a:spcPts val="0"/>
              </a:spcBef>
              <a:spcAft>
                <a:spcPts val="0"/>
              </a:spcAft>
              <a:buClr>
                <a:schemeClr val="lt1"/>
              </a:buClr>
              <a:buSzPts val="7200"/>
              <a:buNone/>
              <a:defRPr sz="7200">
                <a:solidFill>
                  <a:schemeClr val="lt1"/>
                </a:solidFill>
              </a:defRPr>
            </a:lvl7pPr>
            <a:lvl8pPr lvl="7" rtl="0" algn="ctr">
              <a:spcBef>
                <a:spcPts val="0"/>
              </a:spcBef>
              <a:spcAft>
                <a:spcPts val="0"/>
              </a:spcAft>
              <a:buClr>
                <a:schemeClr val="lt1"/>
              </a:buClr>
              <a:buSzPts val="7200"/>
              <a:buNone/>
              <a:defRPr sz="7200">
                <a:solidFill>
                  <a:schemeClr val="lt1"/>
                </a:solidFill>
              </a:defRPr>
            </a:lvl8pPr>
            <a:lvl9pPr lvl="8" rtl="0" algn="ctr">
              <a:spcBef>
                <a:spcPts val="0"/>
              </a:spcBef>
              <a:spcAft>
                <a:spcPts val="0"/>
              </a:spcAft>
              <a:buClr>
                <a:schemeClr val="lt1"/>
              </a:buClr>
              <a:buSzPts val="7200"/>
              <a:buNone/>
              <a:defRPr sz="7200">
                <a:solidFill>
                  <a:schemeClr val="lt1"/>
                </a:solidFill>
              </a:defRPr>
            </a:lvl9pPr>
          </a:lstStyle>
          <a:p>
            <a:r>
              <a:t>xx%</a:t>
            </a:r>
          </a:p>
        </p:txBody>
      </p:sp>
      <p:sp>
        <p:nvSpPr>
          <p:cNvPr id="59" name="Google Shape;59;p15"/>
          <p:cNvSpPr txBox="1"/>
          <p:nvPr>
            <p:ph idx="1" type="subTitle"/>
          </p:nvPr>
        </p:nvSpPr>
        <p:spPr>
          <a:xfrm>
            <a:off x="3762670" y="3720650"/>
            <a:ext cx="3068700" cy="464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1"/>
              </a:buClr>
              <a:buSzPts val="1400"/>
              <a:buNone/>
              <a:defRPr sz="1400">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60" name="Shape 60"/>
        <p:cNvGrpSpPr/>
        <p:nvPr/>
      </p:nvGrpSpPr>
      <p:grpSpPr>
        <a:xfrm>
          <a:off x="0" y="0"/>
          <a:ext cx="0" cy="0"/>
          <a:chOff x="0" y="0"/>
          <a:chExt cx="0" cy="0"/>
        </a:xfrm>
      </p:grpSpPr>
      <p:sp>
        <p:nvSpPr>
          <p:cNvPr id="61" name="Google Shape;61;p16"/>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1"/>
              </a:buClr>
              <a:buSzPts val="2400"/>
              <a:buNone/>
              <a:defRPr sz="2400">
                <a:solidFill>
                  <a:schemeClr val="accen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62" name="Google Shape;62;p16"/>
          <p:cNvSpPr txBox="1"/>
          <p:nvPr>
            <p:ph idx="1" type="body"/>
          </p:nvPr>
        </p:nvSpPr>
        <p:spPr>
          <a:xfrm>
            <a:off x="938500" y="1659275"/>
            <a:ext cx="4946400" cy="27609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Clr>
                <a:schemeClr val="lt1"/>
              </a:buClr>
              <a:buSzPts val="1400"/>
              <a:buChar char="●"/>
              <a:defRPr sz="1400">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blipFill>
          <a:blip r:embed="rId2">
            <a:alphaModFix/>
          </a:blip>
          <a:stretch>
            <a:fillRect/>
          </a:stretch>
        </a:blipFill>
      </p:bgPr>
    </p:bg>
    <p:spTree>
      <p:nvGrpSpPr>
        <p:cNvPr id="63" name="Shape 63"/>
        <p:cNvGrpSpPr/>
        <p:nvPr/>
      </p:nvGrpSpPr>
      <p:grpSpPr>
        <a:xfrm>
          <a:off x="0" y="0"/>
          <a:ext cx="0" cy="0"/>
          <a:chOff x="0" y="0"/>
          <a:chExt cx="0" cy="0"/>
        </a:xfrm>
      </p:grpSpPr>
      <p:sp>
        <p:nvSpPr>
          <p:cNvPr id="64" name="Google Shape;64;p17"/>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65" name="Google Shape;65;p17"/>
          <p:cNvSpPr txBox="1"/>
          <p:nvPr>
            <p:ph idx="1" type="body"/>
          </p:nvPr>
        </p:nvSpPr>
        <p:spPr>
          <a:xfrm>
            <a:off x="938500" y="1659275"/>
            <a:ext cx="3186900" cy="2760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66" name="Google Shape;66;p17"/>
          <p:cNvSpPr txBox="1"/>
          <p:nvPr>
            <p:ph idx="2" type="body"/>
          </p:nvPr>
        </p:nvSpPr>
        <p:spPr>
          <a:xfrm>
            <a:off x="5037525" y="1659275"/>
            <a:ext cx="3186900" cy="2760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blipFill>
          <a:blip r:embed="rId2">
            <a:alphaModFix/>
          </a:blip>
          <a:stretch>
            <a:fillRect/>
          </a:stretch>
        </a:blipFill>
      </p:bgPr>
    </p:bg>
    <p:spTree>
      <p:nvGrpSpPr>
        <p:cNvPr id="67" name="Shape 67"/>
        <p:cNvGrpSpPr/>
        <p:nvPr/>
      </p:nvGrpSpPr>
      <p:grpSpPr>
        <a:xfrm>
          <a:off x="0" y="0"/>
          <a:ext cx="0" cy="0"/>
          <a:chOff x="0" y="0"/>
          <a:chExt cx="0" cy="0"/>
        </a:xfrm>
      </p:grpSpPr>
      <p:sp>
        <p:nvSpPr>
          <p:cNvPr id="68" name="Google Shape;68;p18"/>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blipFill>
          <a:blip r:embed="rId2">
            <a:alphaModFix/>
          </a:blip>
          <a:stretch>
            <a:fillRect/>
          </a:stretch>
        </a:blipFill>
      </p:bgPr>
    </p:bg>
    <p:spTree>
      <p:nvGrpSpPr>
        <p:cNvPr id="69" name="Shape 69"/>
        <p:cNvGrpSpPr/>
        <p:nvPr/>
      </p:nvGrpSpPr>
      <p:grpSpPr>
        <a:xfrm>
          <a:off x="0" y="0"/>
          <a:ext cx="0" cy="0"/>
          <a:chOff x="0" y="0"/>
          <a:chExt cx="0" cy="0"/>
        </a:xfrm>
      </p:grpSpPr>
      <p:sp>
        <p:nvSpPr>
          <p:cNvPr id="70" name="Google Shape;70;p19"/>
          <p:cNvSpPr txBox="1"/>
          <p:nvPr>
            <p:ph type="title"/>
          </p:nvPr>
        </p:nvSpPr>
        <p:spPr>
          <a:xfrm>
            <a:off x="5337175" y="1297125"/>
            <a:ext cx="2837400" cy="12525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71" name="Google Shape;71;p19"/>
          <p:cNvSpPr txBox="1"/>
          <p:nvPr>
            <p:ph idx="1" type="body"/>
          </p:nvPr>
        </p:nvSpPr>
        <p:spPr>
          <a:xfrm>
            <a:off x="5337175" y="2593875"/>
            <a:ext cx="2837400" cy="1252500"/>
          </a:xfrm>
          <a:prstGeom prst="rect">
            <a:avLst/>
          </a:prstGeom>
        </p:spPr>
        <p:txBody>
          <a:bodyPr anchorCtr="0" anchor="t" bIns="91425" lIns="91425" spcFirstLastPara="1" rIns="91425" wrap="square" tIns="91425">
            <a:noAutofit/>
          </a:bodyPr>
          <a:lstStyle>
            <a:lvl1pPr indent="-330200" lvl="0" marL="457200" rtl="0">
              <a:spcBef>
                <a:spcPts val="0"/>
              </a:spcBef>
              <a:spcAft>
                <a:spcPts val="0"/>
              </a:spcAft>
              <a:buClr>
                <a:schemeClr val="lt1"/>
              </a:buClr>
              <a:buSzPts val="1600"/>
              <a:buChar char="●"/>
              <a:defRPr sz="1600">
                <a:solidFill>
                  <a:schemeClr val="lt1"/>
                </a:solidFill>
              </a:defRPr>
            </a:lvl1pPr>
            <a:lvl2pPr indent="-330200" lvl="1" marL="914400" rtl="0">
              <a:spcBef>
                <a:spcPts val="1600"/>
              </a:spcBef>
              <a:spcAft>
                <a:spcPts val="0"/>
              </a:spcAft>
              <a:buClr>
                <a:schemeClr val="lt1"/>
              </a:buClr>
              <a:buSzPts val="1600"/>
              <a:buChar char="○"/>
              <a:defRPr sz="1600">
                <a:solidFill>
                  <a:schemeClr val="lt1"/>
                </a:solidFill>
              </a:defRPr>
            </a:lvl2pPr>
            <a:lvl3pPr indent="-330200" lvl="2" marL="1371600" rtl="0">
              <a:spcBef>
                <a:spcPts val="1600"/>
              </a:spcBef>
              <a:spcAft>
                <a:spcPts val="0"/>
              </a:spcAft>
              <a:buClr>
                <a:schemeClr val="lt1"/>
              </a:buClr>
              <a:buSzPts val="1600"/>
              <a:buChar char="■"/>
              <a:defRPr sz="1600">
                <a:solidFill>
                  <a:schemeClr val="lt1"/>
                </a:solidFill>
              </a:defRPr>
            </a:lvl3pPr>
            <a:lvl4pPr indent="-330200" lvl="3" marL="1828800" rtl="0">
              <a:spcBef>
                <a:spcPts val="1600"/>
              </a:spcBef>
              <a:spcAft>
                <a:spcPts val="0"/>
              </a:spcAft>
              <a:buClr>
                <a:schemeClr val="lt1"/>
              </a:buClr>
              <a:buSzPts val="1600"/>
              <a:buChar char="●"/>
              <a:defRPr sz="1600">
                <a:solidFill>
                  <a:schemeClr val="lt1"/>
                </a:solidFill>
              </a:defRPr>
            </a:lvl4pPr>
            <a:lvl5pPr indent="-330200" lvl="4" marL="2286000" rtl="0">
              <a:spcBef>
                <a:spcPts val="1600"/>
              </a:spcBef>
              <a:spcAft>
                <a:spcPts val="0"/>
              </a:spcAft>
              <a:buClr>
                <a:schemeClr val="lt1"/>
              </a:buClr>
              <a:buSzPts val="1600"/>
              <a:buChar char="○"/>
              <a:defRPr sz="1600">
                <a:solidFill>
                  <a:schemeClr val="lt1"/>
                </a:solidFill>
              </a:defRPr>
            </a:lvl5pPr>
            <a:lvl6pPr indent="-330200" lvl="5" marL="2743200" rtl="0">
              <a:spcBef>
                <a:spcPts val="1600"/>
              </a:spcBef>
              <a:spcAft>
                <a:spcPts val="0"/>
              </a:spcAft>
              <a:buClr>
                <a:schemeClr val="lt1"/>
              </a:buClr>
              <a:buSzPts val="1600"/>
              <a:buChar char="■"/>
              <a:defRPr sz="1600">
                <a:solidFill>
                  <a:schemeClr val="lt1"/>
                </a:solidFill>
              </a:defRPr>
            </a:lvl6pPr>
            <a:lvl7pPr indent="-330200" lvl="6" marL="3200400" rtl="0">
              <a:spcBef>
                <a:spcPts val="1600"/>
              </a:spcBef>
              <a:spcAft>
                <a:spcPts val="0"/>
              </a:spcAft>
              <a:buClr>
                <a:schemeClr val="lt1"/>
              </a:buClr>
              <a:buSzPts val="1600"/>
              <a:buChar char="●"/>
              <a:defRPr sz="1600">
                <a:solidFill>
                  <a:schemeClr val="lt1"/>
                </a:solidFill>
              </a:defRPr>
            </a:lvl7pPr>
            <a:lvl8pPr indent="-330200" lvl="7" marL="3657600" rtl="0">
              <a:spcBef>
                <a:spcPts val="1600"/>
              </a:spcBef>
              <a:spcAft>
                <a:spcPts val="0"/>
              </a:spcAft>
              <a:buClr>
                <a:schemeClr val="lt1"/>
              </a:buClr>
              <a:buSzPts val="1600"/>
              <a:buChar char="○"/>
              <a:defRPr sz="1600">
                <a:solidFill>
                  <a:schemeClr val="lt1"/>
                </a:solidFill>
              </a:defRPr>
            </a:lvl8pPr>
            <a:lvl9pPr indent="-330200" lvl="8" marL="4114800" rtl="0">
              <a:spcBef>
                <a:spcPts val="1600"/>
              </a:spcBef>
              <a:spcAft>
                <a:spcPts val="1600"/>
              </a:spcAft>
              <a:buClr>
                <a:schemeClr val="lt1"/>
              </a:buClr>
              <a:buSzPts val="1600"/>
              <a:buChar char="■"/>
              <a:defRPr sz="1600">
                <a:solidFill>
                  <a:schemeClr val="lt1"/>
                </a:solidFil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blipFill>
          <a:blip r:embed="rId2">
            <a:alphaModFix/>
          </a:blip>
          <a:stretch>
            <a:fillRect/>
          </a:stretch>
        </a:blipFill>
      </p:bgPr>
    </p:bg>
    <p:spTree>
      <p:nvGrpSpPr>
        <p:cNvPr id="72" name="Shape 72"/>
        <p:cNvGrpSpPr/>
        <p:nvPr/>
      </p:nvGrpSpPr>
      <p:grpSpPr>
        <a:xfrm>
          <a:off x="0" y="0"/>
          <a:ext cx="0" cy="0"/>
          <a:chOff x="0" y="0"/>
          <a:chExt cx="0" cy="0"/>
        </a:xfrm>
      </p:grpSpPr>
      <p:sp>
        <p:nvSpPr>
          <p:cNvPr id="73" name="Google Shape;73;p20"/>
          <p:cNvSpPr txBox="1"/>
          <p:nvPr>
            <p:ph type="title"/>
          </p:nvPr>
        </p:nvSpPr>
        <p:spPr>
          <a:xfrm>
            <a:off x="929477" y="436183"/>
            <a:ext cx="2746500" cy="40908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1"/>
              </a:buClr>
              <a:buSzPts val="3000"/>
              <a:buNone/>
              <a:defRPr sz="3000">
                <a:solidFill>
                  <a:schemeClr val="accent1"/>
                </a:solidFill>
              </a:defRPr>
            </a:lvl1pPr>
            <a:lvl2pPr lvl="1">
              <a:spcBef>
                <a:spcPts val="0"/>
              </a:spcBef>
              <a:spcAft>
                <a:spcPts val="0"/>
              </a:spcAft>
              <a:buClr>
                <a:schemeClr val="accent1"/>
              </a:buClr>
              <a:buSzPts val="4800"/>
              <a:buNone/>
              <a:defRPr sz="4800">
                <a:solidFill>
                  <a:schemeClr val="accent1"/>
                </a:solidFill>
              </a:defRPr>
            </a:lvl2pPr>
            <a:lvl3pPr lvl="2">
              <a:spcBef>
                <a:spcPts val="0"/>
              </a:spcBef>
              <a:spcAft>
                <a:spcPts val="0"/>
              </a:spcAft>
              <a:buClr>
                <a:schemeClr val="accent1"/>
              </a:buClr>
              <a:buSzPts val="4800"/>
              <a:buNone/>
              <a:defRPr sz="4800">
                <a:solidFill>
                  <a:schemeClr val="accent1"/>
                </a:solidFill>
              </a:defRPr>
            </a:lvl3pPr>
            <a:lvl4pPr lvl="3">
              <a:spcBef>
                <a:spcPts val="0"/>
              </a:spcBef>
              <a:spcAft>
                <a:spcPts val="0"/>
              </a:spcAft>
              <a:buClr>
                <a:schemeClr val="accent1"/>
              </a:buClr>
              <a:buSzPts val="4800"/>
              <a:buNone/>
              <a:defRPr sz="4800">
                <a:solidFill>
                  <a:schemeClr val="accent1"/>
                </a:solidFill>
              </a:defRPr>
            </a:lvl4pPr>
            <a:lvl5pPr lvl="4">
              <a:spcBef>
                <a:spcPts val="0"/>
              </a:spcBef>
              <a:spcAft>
                <a:spcPts val="0"/>
              </a:spcAft>
              <a:buClr>
                <a:schemeClr val="accent1"/>
              </a:buClr>
              <a:buSzPts val="4800"/>
              <a:buNone/>
              <a:defRPr sz="4800">
                <a:solidFill>
                  <a:schemeClr val="accent1"/>
                </a:solidFill>
              </a:defRPr>
            </a:lvl5pPr>
            <a:lvl6pPr lvl="5">
              <a:spcBef>
                <a:spcPts val="0"/>
              </a:spcBef>
              <a:spcAft>
                <a:spcPts val="0"/>
              </a:spcAft>
              <a:buClr>
                <a:schemeClr val="accent1"/>
              </a:buClr>
              <a:buSzPts val="4800"/>
              <a:buNone/>
              <a:defRPr sz="4800">
                <a:solidFill>
                  <a:schemeClr val="accent1"/>
                </a:solidFill>
              </a:defRPr>
            </a:lvl6pPr>
            <a:lvl7pPr lvl="6">
              <a:spcBef>
                <a:spcPts val="0"/>
              </a:spcBef>
              <a:spcAft>
                <a:spcPts val="0"/>
              </a:spcAft>
              <a:buClr>
                <a:schemeClr val="accent1"/>
              </a:buClr>
              <a:buSzPts val="4800"/>
              <a:buNone/>
              <a:defRPr sz="4800">
                <a:solidFill>
                  <a:schemeClr val="accent1"/>
                </a:solidFill>
              </a:defRPr>
            </a:lvl7pPr>
            <a:lvl8pPr lvl="7">
              <a:spcBef>
                <a:spcPts val="0"/>
              </a:spcBef>
              <a:spcAft>
                <a:spcPts val="0"/>
              </a:spcAft>
              <a:buClr>
                <a:schemeClr val="accent1"/>
              </a:buClr>
              <a:buSzPts val="4800"/>
              <a:buNone/>
              <a:defRPr sz="4800">
                <a:solidFill>
                  <a:schemeClr val="accent1"/>
                </a:solidFill>
              </a:defRPr>
            </a:lvl8pPr>
            <a:lvl9pPr lvl="8">
              <a:spcBef>
                <a:spcPts val="0"/>
              </a:spcBef>
              <a:spcAft>
                <a:spcPts val="0"/>
              </a:spcAft>
              <a:buClr>
                <a:schemeClr val="accent1"/>
              </a:buClr>
              <a:buSzPts val="4800"/>
              <a:buNone/>
              <a:defRPr sz="4800">
                <a:solidFill>
                  <a:schemeClr val="accent1"/>
                </a:solidFill>
              </a:defRPr>
            </a:lvl9pPr>
          </a:lstStyle>
          <a:p/>
        </p:txBody>
      </p:sp>
      <p:pic>
        <p:nvPicPr>
          <p:cNvPr id="74" name="Google Shape;74;p20"/>
          <p:cNvPicPr preferRelativeResize="0"/>
          <p:nvPr/>
        </p:nvPicPr>
        <p:blipFill>
          <a:blip r:embed="rId3">
            <a:alphaModFix/>
          </a:blip>
          <a:stretch>
            <a:fillRect/>
          </a:stretch>
        </p:blipFill>
        <p:spPr>
          <a:xfrm rot="5400000">
            <a:off x="3278924" y="414050"/>
            <a:ext cx="7626551" cy="2883799"/>
          </a:xfrm>
          <a:prstGeom prst="rect">
            <a:avLst/>
          </a:prstGeom>
          <a:noFill/>
          <a:ln>
            <a:noFill/>
          </a:ln>
        </p:spPr>
      </p:pic>
      <p:pic>
        <p:nvPicPr>
          <p:cNvPr id="75" name="Google Shape;75;p20"/>
          <p:cNvPicPr preferRelativeResize="0"/>
          <p:nvPr/>
        </p:nvPicPr>
        <p:blipFill>
          <a:blip r:embed="rId3">
            <a:alphaModFix/>
          </a:blip>
          <a:stretch>
            <a:fillRect/>
          </a:stretch>
        </p:blipFill>
        <p:spPr>
          <a:xfrm flipH="1" rot="5400000">
            <a:off x="4822414" y="-351911"/>
            <a:ext cx="9309797" cy="3520275"/>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blipFill>
          <a:blip r:embed="rId2">
            <a:alphaModFix/>
          </a:blip>
          <a:stretch>
            <a:fillRect/>
          </a:stretch>
        </a:blipFill>
      </p:bgPr>
    </p:bg>
    <p:spTree>
      <p:nvGrpSpPr>
        <p:cNvPr id="76" name="Shape 76"/>
        <p:cNvGrpSpPr/>
        <p:nvPr/>
      </p:nvGrpSpPr>
      <p:grpSpPr>
        <a:xfrm>
          <a:off x="0" y="0"/>
          <a:ext cx="0" cy="0"/>
          <a:chOff x="0" y="0"/>
          <a:chExt cx="0" cy="0"/>
        </a:xfrm>
      </p:grpSpPr>
      <p:sp>
        <p:nvSpPr>
          <p:cNvPr id="77" name="Google Shape;77;p21"/>
          <p:cNvSpPr txBox="1"/>
          <p:nvPr>
            <p:ph idx="1" type="subTitle"/>
          </p:nvPr>
        </p:nvSpPr>
        <p:spPr>
          <a:xfrm>
            <a:off x="938500" y="1769575"/>
            <a:ext cx="2871600" cy="1235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2"/>
              </a:buClr>
              <a:buSzPts val="1600"/>
              <a:buNone/>
              <a:defRPr sz="1600">
                <a:solidFill>
                  <a:schemeClr val="lt2"/>
                </a:solidFill>
              </a:defRPr>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
        <p:nvSpPr>
          <p:cNvPr id="78" name="Google Shape;78;p21"/>
          <p:cNvSpPr txBox="1"/>
          <p:nvPr>
            <p:ph idx="2" type="body"/>
          </p:nvPr>
        </p:nvSpPr>
        <p:spPr>
          <a:xfrm>
            <a:off x="4703375" y="909600"/>
            <a:ext cx="3468900" cy="33243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Clr>
                <a:schemeClr val="lt1"/>
              </a:buClr>
              <a:buSzPts val="1400"/>
              <a:buChar char="●"/>
              <a:defRPr sz="1400">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79" name="Google Shape;79;p21"/>
          <p:cNvSpPr txBox="1"/>
          <p:nvPr>
            <p:ph type="title"/>
          </p:nvPr>
        </p:nvSpPr>
        <p:spPr>
          <a:xfrm>
            <a:off x="938500" y="445025"/>
            <a:ext cx="32238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blipFill>
          <a:blip r:embed="rId2">
            <a:alphaModFix/>
          </a:blip>
          <a:stretch>
            <a:fillRect/>
          </a:stretch>
        </a:blipFill>
      </p:bgPr>
    </p:bg>
    <p:spTree>
      <p:nvGrpSpPr>
        <p:cNvPr id="80" name="Shape 80"/>
        <p:cNvGrpSpPr/>
        <p:nvPr/>
      </p:nvGrpSpPr>
      <p:grpSpPr>
        <a:xfrm>
          <a:off x="0" y="0"/>
          <a:ext cx="0" cy="0"/>
          <a:chOff x="0" y="0"/>
          <a:chExt cx="0" cy="0"/>
        </a:xfrm>
      </p:grpSpPr>
      <p:sp>
        <p:nvSpPr>
          <p:cNvPr id="81" name="Google Shape;81;p22"/>
          <p:cNvSpPr txBox="1"/>
          <p:nvPr>
            <p:ph type="title"/>
          </p:nvPr>
        </p:nvSpPr>
        <p:spPr>
          <a:xfrm>
            <a:off x="938500" y="445025"/>
            <a:ext cx="57357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blipFill>
          <a:blip r:embed="rId2">
            <a:alphaModFix/>
          </a:blip>
          <a:stretch>
            <a:fillRect/>
          </a:stretch>
        </a:blipFill>
      </p:bgPr>
    </p:bg>
    <p:spTree>
      <p:nvGrpSpPr>
        <p:cNvPr id="82" name="Shape 82"/>
        <p:cNvGrpSpPr/>
        <p:nvPr/>
      </p:nvGrpSpPr>
      <p:grpSpPr>
        <a:xfrm>
          <a:off x="0" y="0"/>
          <a:ext cx="0" cy="0"/>
          <a:chOff x="0" y="0"/>
          <a:chExt cx="0" cy="0"/>
        </a:xfrm>
      </p:grpSpPr>
      <p:sp>
        <p:nvSpPr>
          <p:cNvPr id="83" name="Google Shape;83;p23"/>
          <p:cNvSpPr txBox="1"/>
          <p:nvPr>
            <p:ph hasCustomPrompt="1" type="title"/>
          </p:nvPr>
        </p:nvSpPr>
        <p:spPr>
          <a:xfrm>
            <a:off x="1920750" y="1634425"/>
            <a:ext cx="5302500" cy="11166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1"/>
              </a:buClr>
              <a:buSzPts val="7200"/>
              <a:buNone/>
              <a:defRPr sz="7200">
                <a:solidFill>
                  <a:schemeClr val="lt1"/>
                </a:solidFill>
              </a:defRPr>
            </a:lvl1pPr>
            <a:lvl2pPr lvl="1" algn="ctr">
              <a:spcBef>
                <a:spcPts val="0"/>
              </a:spcBef>
              <a:spcAft>
                <a:spcPts val="0"/>
              </a:spcAft>
              <a:buClr>
                <a:schemeClr val="lt1"/>
              </a:buClr>
              <a:buSzPts val="7200"/>
              <a:buNone/>
              <a:defRPr sz="7200">
                <a:solidFill>
                  <a:schemeClr val="lt1"/>
                </a:solidFill>
              </a:defRPr>
            </a:lvl2pPr>
            <a:lvl3pPr lvl="2" algn="ctr">
              <a:spcBef>
                <a:spcPts val="0"/>
              </a:spcBef>
              <a:spcAft>
                <a:spcPts val="0"/>
              </a:spcAft>
              <a:buClr>
                <a:schemeClr val="lt1"/>
              </a:buClr>
              <a:buSzPts val="7200"/>
              <a:buNone/>
              <a:defRPr sz="7200">
                <a:solidFill>
                  <a:schemeClr val="lt1"/>
                </a:solidFill>
              </a:defRPr>
            </a:lvl3pPr>
            <a:lvl4pPr lvl="3" algn="ctr">
              <a:spcBef>
                <a:spcPts val="0"/>
              </a:spcBef>
              <a:spcAft>
                <a:spcPts val="0"/>
              </a:spcAft>
              <a:buClr>
                <a:schemeClr val="lt1"/>
              </a:buClr>
              <a:buSzPts val="7200"/>
              <a:buNone/>
              <a:defRPr sz="7200">
                <a:solidFill>
                  <a:schemeClr val="lt1"/>
                </a:solidFill>
              </a:defRPr>
            </a:lvl4pPr>
            <a:lvl5pPr lvl="4" algn="ctr">
              <a:spcBef>
                <a:spcPts val="0"/>
              </a:spcBef>
              <a:spcAft>
                <a:spcPts val="0"/>
              </a:spcAft>
              <a:buClr>
                <a:schemeClr val="lt1"/>
              </a:buClr>
              <a:buSzPts val="7200"/>
              <a:buNone/>
              <a:defRPr sz="7200">
                <a:solidFill>
                  <a:schemeClr val="lt1"/>
                </a:solidFill>
              </a:defRPr>
            </a:lvl5pPr>
            <a:lvl6pPr lvl="5" algn="ctr">
              <a:spcBef>
                <a:spcPts val="0"/>
              </a:spcBef>
              <a:spcAft>
                <a:spcPts val="0"/>
              </a:spcAft>
              <a:buClr>
                <a:schemeClr val="lt1"/>
              </a:buClr>
              <a:buSzPts val="7200"/>
              <a:buNone/>
              <a:defRPr sz="7200">
                <a:solidFill>
                  <a:schemeClr val="lt1"/>
                </a:solidFill>
              </a:defRPr>
            </a:lvl6pPr>
            <a:lvl7pPr lvl="6" algn="ctr">
              <a:spcBef>
                <a:spcPts val="0"/>
              </a:spcBef>
              <a:spcAft>
                <a:spcPts val="0"/>
              </a:spcAft>
              <a:buClr>
                <a:schemeClr val="lt1"/>
              </a:buClr>
              <a:buSzPts val="7200"/>
              <a:buNone/>
              <a:defRPr sz="7200">
                <a:solidFill>
                  <a:schemeClr val="lt1"/>
                </a:solidFill>
              </a:defRPr>
            </a:lvl7pPr>
            <a:lvl8pPr lvl="7" algn="ctr">
              <a:spcBef>
                <a:spcPts val="0"/>
              </a:spcBef>
              <a:spcAft>
                <a:spcPts val="0"/>
              </a:spcAft>
              <a:buClr>
                <a:schemeClr val="lt1"/>
              </a:buClr>
              <a:buSzPts val="7200"/>
              <a:buNone/>
              <a:defRPr sz="7200">
                <a:solidFill>
                  <a:schemeClr val="lt1"/>
                </a:solidFill>
              </a:defRPr>
            </a:lvl8pPr>
            <a:lvl9pPr lvl="8" algn="ctr">
              <a:spcBef>
                <a:spcPts val="0"/>
              </a:spcBef>
              <a:spcAft>
                <a:spcPts val="0"/>
              </a:spcAft>
              <a:buClr>
                <a:schemeClr val="lt1"/>
              </a:buClr>
              <a:buSzPts val="7200"/>
              <a:buNone/>
              <a:defRPr sz="7200">
                <a:solidFill>
                  <a:schemeClr val="lt1"/>
                </a:solidFill>
              </a:defRPr>
            </a:lvl9pPr>
          </a:lstStyle>
          <a:p>
            <a:r>
              <a:t>xx%</a:t>
            </a:r>
          </a:p>
        </p:txBody>
      </p:sp>
      <p:sp>
        <p:nvSpPr>
          <p:cNvPr id="84" name="Google Shape;84;p23"/>
          <p:cNvSpPr txBox="1"/>
          <p:nvPr>
            <p:ph idx="1" type="body"/>
          </p:nvPr>
        </p:nvSpPr>
        <p:spPr>
          <a:xfrm>
            <a:off x="2786550" y="3094475"/>
            <a:ext cx="3570900" cy="5670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Clr>
                <a:schemeClr val="accent1"/>
              </a:buClr>
              <a:buSzPts val="1800"/>
              <a:buChar char="●"/>
              <a:defRPr>
                <a:solidFill>
                  <a:schemeClr val="accent1"/>
                </a:solidFill>
              </a:defRPr>
            </a:lvl1pPr>
            <a:lvl2pPr indent="-342900" lvl="1" marL="914400" algn="ctr">
              <a:spcBef>
                <a:spcPts val="1600"/>
              </a:spcBef>
              <a:spcAft>
                <a:spcPts val="0"/>
              </a:spcAft>
              <a:buClr>
                <a:schemeClr val="accent1"/>
              </a:buClr>
              <a:buSzPts val="1800"/>
              <a:buChar char="○"/>
              <a:defRPr sz="1800">
                <a:solidFill>
                  <a:schemeClr val="accent1"/>
                </a:solidFill>
              </a:defRPr>
            </a:lvl2pPr>
            <a:lvl3pPr indent="-342900" lvl="2" marL="1371600" algn="ctr">
              <a:spcBef>
                <a:spcPts val="1600"/>
              </a:spcBef>
              <a:spcAft>
                <a:spcPts val="0"/>
              </a:spcAft>
              <a:buClr>
                <a:schemeClr val="accent1"/>
              </a:buClr>
              <a:buSzPts val="1800"/>
              <a:buChar char="■"/>
              <a:defRPr sz="1800">
                <a:solidFill>
                  <a:schemeClr val="accent1"/>
                </a:solidFill>
              </a:defRPr>
            </a:lvl3pPr>
            <a:lvl4pPr indent="-342900" lvl="3" marL="1828800" algn="ctr">
              <a:spcBef>
                <a:spcPts val="1600"/>
              </a:spcBef>
              <a:spcAft>
                <a:spcPts val="0"/>
              </a:spcAft>
              <a:buClr>
                <a:schemeClr val="accent1"/>
              </a:buClr>
              <a:buSzPts val="1800"/>
              <a:buChar char="●"/>
              <a:defRPr sz="1800">
                <a:solidFill>
                  <a:schemeClr val="accent1"/>
                </a:solidFill>
              </a:defRPr>
            </a:lvl4pPr>
            <a:lvl5pPr indent="-342900" lvl="4" marL="2286000" algn="ctr">
              <a:spcBef>
                <a:spcPts val="1600"/>
              </a:spcBef>
              <a:spcAft>
                <a:spcPts val="0"/>
              </a:spcAft>
              <a:buClr>
                <a:schemeClr val="accent1"/>
              </a:buClr>
              <a:buSzPts val="1800"/>
              <a:buChar char="○"/>
              <a:defRPr sz="1800">
                <a:solidFill>
                  <a:schemeClr val="accent1"/>
                </a:solidFill>
              </a:defRPr>
            </a:lvl5pPr>
            <a:lvl6pPr indent="-342900" lvl="5" marL="2743200" algn="ctr">
              <a:spcBef>
                <a:spcPts val="1600"/>
              </a:spcBef>
              <a:spcAft>
                <a:spcPts val="0"/>
              </a:spcAft>
              <a:buClr>
                <a:schemeClr val="accent1"/>
              </a:buClr>
              <a:buSzPts val="1800"/>
              <a:buChar char="■"/>
              <a:defRPr sz="1800">
                <a:solidFill>
                  <a:schemeClr val="accent1"/>
                </a:solidFill>
              </a:defRPr>
            </a:lvl6pPr>
            <a:lvl7pPr indent="-342900" lvl="6" marL="3200400" algn="ctr">
              <a:spcBef>
                <a:spcPts val="1600"/>
              </a:spcBef>
              <a:spcAft>
                <a:spcPts val="0"/>
              </a:spcAft>
              <a:buClr>
                <a:schemeClr val="accent1"/>
              </a:buClr>
              <a:buSzPts val="1800"/>
              <a:buChar char="●"/>
              <a:defRPr sz="1800">
                <a:solidFill>
                  <a:schemeClr val="accent1"/>
                </a:solidFill>
              </a:defRPr>
            </a:lvl7pPr>
            <a:lvl8pPr indent="-342900" lvl="7" marL="3657600" algn="ctr">
              <a:spcBef>
                <a:spcPts val="1600"/>
              </a:spcBef>
              <a:spcAft>
                <a:spcPts val="0"/>
              </a:spcAft>
              <a:buClr>
                <a:schemeClr val="accent1"/>
              </a:buClr>
              <a:buSzPts val="1800"/>
              <a:buChar char="○"/>
              <a:defRPr sz="1800">
                <a:solidFill>
                  <a:schemeClr val="accent1"/>
                </a:solidFill>
              </a:defRPr>
            </a:lvl8pPr>
            <a:lvl9pPr indent="-342900" lvl="8" marL="4114800" algn="ctr">
              <a:spcBef>
                <a:spcPts val="1600"/>
              </a:spcBef>
              <a:spcAft>
                <a:spcPts val="1600"/>
              </a:spcAft>
              <a:buClr>
                <a:schemeClr val="accent1"/>
              </a:buClr>
              <a:buSzPts val="1800"/>
              <a:buChar char="■"/>
              <a:defRPr sz="1800">
                <a:solidFill>
                  <a:schemeClr val="accent1"/>
                </a:solidFill>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85" name="Shape 85"/>
        <p:cNvGrpSpPr/>
        <p:nvPr/>
      </p:nvGrpSpPr>
      <p:grpSpPr>
        <a:xfrm>
          <a:off x="0" y="0"/>
          <a:ext cx="0" cy="0"/>
          <a:chOff x="0" y="0"/>
          <a:chExt cx="0" cy="0"/>
        </a:xfrm>
      </p:grpSpPr>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ullet Points">
  <p:cSld name="CAPTION_ONLY_3">
    <p:bg>
      <p:bgPr>
        <a:blipFill>
          <a:blip r:embed="rId2">
            <a:alphaModFix/>
          </a:blip>
          <a:stretch>
            <a:fillRect/>
          </a:stretch>
        </a:blipFill>
      </p:bgPr>
    </p:bg>
    <p:spTree>
      <p:nvGrpSpPr>
        <p:cNvPr id="86" name="Shape 86"/>
        <p:cNvGrpSpPr/>
        <p:nvPr/>
      </p:nvGrpSpPr>
      <p:grpSpPr>
        <a:xfrm>
          <a:off x="0" y="0"/>
          <a:ext cx="0" cy="0"/>
          <a:chOff x="0" y="0"/>
          <a:chExt cx="0" cy="0"/>
        </a:xfrm>
      </p:grpSpPr>
      <p:sp>
        <p:nvSpPr>
          <p:cNvPr id="87" name="Google Shape;87;p25"/>
          <p:cNvSpPr txBox="1"/>
          <p:nvPr>
            <p:ph type="title"/>
          </p:nvPr>
        </p:nvSpPr>
        <p:spPr>
          <a:xfrm>
            <a:off x="938500" y="445025"/>
            <a:ext cx="57357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88" name="Google Shape;88;p25"/>
          <p:cNvSpPr txBox="1"/>
          <p:nvPr>
            <p:ph idx="1" type="body"/>
          </p:nvPr>
        </p:nvSpPr>
        <p:spPr>
          <a:xfrm>
            <a:off x="938500" y="1246025"/>
            <a:ext cx="7172100" cy="3039900"/>
          </a:xfrm>
          <a:prstGeom prst="rect">
            <a:avLst/>
          </a:prstGeom>
        </p:spPr>
        <p:txBody>
          <a:bodyPr anchorCtr="0" anchor="t" bIns="91425" lIns="91425" spcFirstLastPara="1" rIns="91425" wrap="square" tIns="91425">
            <a:noAutofit/>
          </a:bodyPr>
          <a:lstStyle>
            <a:lvl1pPr indent="-301625" lvl="0" marL="457200" rtl="0">
              <a:spcBef>
                <a:spcPts val="0"/>
              </a:spcBef>
              <a:spcAft>
                <a:spcPts val="0"/>
              </a:spcAft>
              <a:buClr>
                <a:schemeClr val="lt1"/>
              </a:buClr>
              <a:buSzPts val="1150"/>
              <a:buChar char="●"/>
              <a:defRPr sz="1150">
                <a:solidFill>
                  <a:schemeClr val="lt1"/>
                </a:solidFill>
              </a:defRPr>
            </a:lvl1pPr>
            <a:lvl2pPr indent="-301625" lvl="1" marL="914400" rtl="0">
              <a:spcBef>
                <a:spcPts val="1600"/>
              </a:spcBef>
              <a:spcAft>
                <a:spcPts val="0"/>
              </a:spcAft>
              <a:buClr>
                <a:schemeClr val="lt1"/>
              </a:buClr>
              <a:buSzPts val="1150"/>
              <a:buChar char="○"/>
              <a:defRPr sz="1150">
                <a:solidFill>
                  <a:schemeClr val="lt1"/>
                </a:solidFill>
              </a:defRPr>
            </a:lvl2pPr>
            <a:lvl3pPr indent="-301625" lvl="2" marL="1371600" rtl="0">
              <a:spcBef>
                <a:spcPts val="1600"/>
              </a:spcBef>
              <a:spcAft>
                <a:spcPts val="0"/>
              </a:spcAft>
              <a:buClr>
                <a:schemeClr val="lt1"/>
              </a:buClr>
              <a:buSzPts val="1150"/>
              <a:buChar char="■"/>
              <a:defRPr sz="1150">
                <a:solidFill>
                  <a:schemeClr val="lt1"/>
                </a:solidFill>
              </a:defRPr>
            </a:lvl3pPr>
            <a:lvl4pPr indent="-301625" lvl="3" marL="1828800" rtl="0">
              <a:spcBef>
                <a:spcPts val="1600"/>
              </a:spcBef>
              <a:spcAft>
                <a:spcPts val="0"/>
              </a:spcAft>
              <a:buClr>
                <a:schemeClr val="lt1"/>
              </a:buClr>
              <a:buSzPts val="1150"/>
              <a:buChar char="●"/>
              <a:defRPr sz="1150">
                <a:solidFill>
                  <a:schemeClr val="lt1"/>
                </a:solidFill>
              </a:defRPr>
            </a:lvl4pPr>
            <a:lvl5pPr indent="-301625" lvl="4" marL="2286000" rtl="0">
              <a:spcBef>
                <a:spcPts val="1600"/>
              </a:spcBef>
              <a:spcAft>
                <a:spcPts val="0"/>
              </a:spcAft>
              <a:buClr>
                <a:schemeClr val="lt1"/>
              </a:buClr>
              <a:buSzPts val="1150"/>
              <a:buChar char="○"/>
              <a:defRPr sz="1150">
                <a:solidFill>
                  <a:schemeClr val="lt1"/>
                </a:solidFill>
              </a:defRPr>
            </a:lvl5pPr>
            <a:lvl6pPr indent="-301625" lvl="5" marL="2743200" rtl="0">
              <a:spcBef>
                <a:spcPts val="1600"/>
              </a:spcBef>
              <a:spcAft>
                <a:spcPts val="0"/>
              </a:spcAft>
              <a:buClr>
                <a:schemeClr val="lt1"/>
              </a:buClr>
              <a:buSzPts val="1150"/>
              <a:buChar char="■"/>
              <a:defRPr sz="1150">
                <a:solidFill>
                  <a:schemeClr val="lt1"/>
                </a:solidFill>
              </a:defRPr>
            </a:lvl6pPr>
            <a:lvl7pPr indent="-301625" lvl="6" marL="3200400" rtl="0">
              <a:spcBef>
                <a:spcPts val="1600"/>
              </a:spcBef>
              <a:spcAft>
                <a:spcPts val="0"/>
              </a:spcAft>
              <a:buClr>
                <a:schemeClr val="lt1"/>
              </a:buClr>
              <a:buSzPts val="1150"/>
              <a:buChar char="●"/>
              <a:defRPr sz="1150">
                <a:solidFill>
                  <a:schemeClr val="lt1"/>
                </a:solidFill>
              </a:defRPr>
            </a:lvl7pPr>
            <a:lvl8pPr indent="-301625" lvl="7" marL="3657600" rtl="0">
              <a:spcBef>
                <a:spcPts val="1600"/>
              </a:spcBef>
              <a:spcAft>
                <a:spcPts val="0"/>
              </a:spcAft>
              <a:buClr>
                <a:schemeClr val="lt1"/>
              </a:buClr>
              <a:buSzPts val="1150"/>
              <a:buChar char="○"/>
              <a:defRPr sz="1150">
                <a:solidFill>
                  <a:schemeClr val="lt1"/>
                </a:solidFill>
              </a:defRPr>
            </a:lvl8pPr>
            <a:lvl9pPr indent="-301625" lvl="8" marL="4114800" rtl="0">
              <a:spcBef>
                <a:spcPts val="1600"/>
              </a:spcBef>
              <a:spcAft>
                <a:spcPts val="1600"/>
              </a:spcAft>
              <a:buClr>
                <a:schemeClr val="lt1"/>
              </a:buClr>
              <a:buSzPts val="1150"/>
              <a:buChar char="■"/>
              <a:defRPr sz="1150">
                <a:solidFill>
                  <a:schemeClr val="lt1"/>
                </a:solidFill>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SECTION_TITLE_AND_DESCRIPTION_1_1_3">
    <p:bg>
      <p:bgPr>
        <a:blipFill>
          <a:blip r:embed="rId2">
            <a:alphaModFix/>
          </a:blip>
          <a:stretch>
            <a:fillRect/>
          </a:stretch>
        </a:blipFill>
      </p:bgPr>
    </p:bg>
    <p:spTree>
      <p:nvGrpSpPr>
        <p:cNvPr id="89" name="Shape 89"/>
        <p:cNvGrpSpPr/>
        <p:nvPr/>
      </p:nvGrpSpPr>
      <p:grpSpPr>
        <a:xfrm>
          <a:off x="0" y="0"/>
          <a:ext cx="0" cy="0"/>
          <a:chOff x="0" y="0"/>
          <a:chExt cx="0" cy="0"/>
        </a:xfrm>
      </p:grpSpPr>
      <p:sp>
        <p:nvSpPr>
          <p:cNvPr id="90" name="Google Shape;90;p26"/>
          <p:cNvSpPr txBox="1"/>
          <p:nvPr>
            <p:ph type="title"/>
          </p:nvPr>
        </p:nvSpPr>
        <p:spPr>
          <a:xfrm>
            <a:off x="3538497" y="26155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91" name="Google Shape;91;p26"/>
          <p:cNvSpPr txBox="1"/>
          <p:nvPr>
            <p:ph idx="1" type="subTitle"/>
          </p:nvPr>
        </p:nvSpPr>
        <p:spPr>
          <a:xfrm>
            <a:off x="3538497" y="31480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92" name="Google Shape;92;p26"/>
          <p:cNvSpPr txBox="1"/>
          <p:nvPr>
            <p:ph idx="2" type="title"/>
          </p:nvPr>
        </p:nvSpPr>
        <p:spPr>
          <a:xfrm>
            <a:off x="6028553" y="26155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93" name="Google Shape;93;p26"/>
          <p:cNvSpPr txBox="1"/>
          <p:nvPr>
            <p:ph idx="3" type="subTitle"/>
          </p:nvPr>
        </p:nvSpPr>
        <p:spPr>
          <a:xfrm>
            <a:off x="6028553" y="31480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94" name="Google Shape;94;p26"/>
          <p:cNvSpPr txBox="1"/>
          <p:nvPr>
            <p:ph idx="4" type="title"/>
          </p:nvPr>
        </p:nvSpPr>
        <p:spPr>
          <a:xfrm>
            <a:off x="1048447" y="26155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95" name="Google Shape;95;p26"/>
          <p:cNvSpPr txBox="1"/>
          <p:nvPr>
            <p:ph idx="5" type="subTitle"/>
          </p:nvPr>
        </p:nvSpPr>
        <p:spPr>
          <a:xfrm>
            <a:off x="1048447" y="31480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96" name="Google Shape;96;p26"/>
          <p:cNvSpPr txBox="1"/>
          <p:nvPr>
            <p:ph hasCustomPrompt="1" idx="6" type="title"/>
          </p:nvPr>
        </p:nvSpPr>
        <p:spPr>
          <a:xfrm>
            <a:off x="1048450" y="1770700"/>
            <a:ext cx="20670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2"/>
              </a:buClr>
              <a:buSzPts val="3600"/>
              <a:buNone/>
              <a:defRPr sz="3600">
                <a:solidFill>
                  <a:schemeClr val="lt2"/>
                </a:solidFill>
              </a:defRPr>
            </a:lvl1pPr>
            <a:lvl2pPr lvl="1" rtl="0" algn="ctr">
              <a:spcBef>
                <a:spcPts val="0"/>
              </a:spcBef>
              <a:spcAft>
                <a:spcPts val="0"/>
              </a:spcAft>
              <a:buClr>
                <a:schemeClr val="lt2"/>
              </a:buClr>
              <a:buSzPts val="3600"/>
              <a:buNone/>
              <a:defRPr sz="3600">
                <a:solidFill>
                  <a:schemeClr val="lt2"/>
                </a:solidFill>
              </a:defRPr>
            </a:lvl2pPr>
            <a:lvl3pPr lvl="2" rtl="0" algn="ctr">
              <a:spcBef>
                <a:spcPts val="0"/>
              </a:spcBef>
              <a:spcAft>
                <a:spcPts val="0"/>
              </a:spcAft>
              <a:buClr>
                <a:schemeClr val="lt2"/>
              </a:buClr>
              <a:buSzPts val="3600"/>
              <a:buNone/>
              <a:defRPr sz="3600">
                <a:solidFill>
                  <a:schemeClr val="lt2"/>
                </a:solidFill>
              </a:defRPr>
            </a:lvl3pPr>
            <a:lvl4pPr lvl="3" rtl="0" algn="ctr">
              <a:spcBef>
                <a:spcPts val="0"/>
              </a:spcBef>
              <a:spcAft>
                <a:spcPts val="0"/>
              </a:spcAft>
              <a:buClr>
                <a:schemeClr val="lt2"/>
              </a:buClr>
              <a:buSzPts val="3600"/>
              <a:buNone/>
              <a:defRPr sz="3600">
                <a:solidFill>
                  <a:schemeClr val="lt2"/>
                </a:solidFill>
              </a:defRPr>
            </a:lvl4pPr>
            <a:lvl5pPr lvl="4" rtl="0" algn="ctr">
              <a:spcBef>
                <a:spcPts val="0"/>
              </a:spcBef>
              <a:spcAft>
                <a:spcPts val="0"/>
              </a:spcAft>
              <a:buClr>
                <a:schemeClr val="lt2"/>
              </a:buClr>
              <a:buSzPts val="3600"/>
              <a:buNone/>
              <a:defRPr sz="3600">
                <a:solidFill>
                  <a:schemeClr val="lt2"/>
                </a:solidFill>
              </a:defRPr>
            </a:lvl5pPr>
            <a:lvl6pPr lvl="5" rtl="0" algn="ctr">
              <a:spcBef>
                <a:spcPts val="0"/>
              </a:spcBef>
              <a:spcAft>
                <a:spcPts val="0"/>
              </a:spcAft>
              <a:buClr>
                <a:schemeClr val="lt2"/>
              </a:buClr>
              <a:buSzPts val="3600"/>
              <a:buNone/>
              <a:defRPr sz="3600">
                <a:solidFill>
                  <a:schemeClr val="lt2"/>
                </a:solidFill>
              </a:defRPr>
            </a:lvl6pPr>
            <a:lvl7pPr lvl="6" rtl="0" algn="ctr">
              <a:spcBef>
                <a:spcPts val="0"/>
              </a:spcBef>
              <a:spcAft>
                <a:spcPts val="0"/>
              </a:spcAft>
              <a:buClr>
                <a:schemeClr val="lt2"/>
              </a:buClr>
              <a:buSzPts val="3600"/>
              <a:buNone/>
              <a:defRPr sz="3600">
                <a:solidFill>
                  <a:schemeClr val="lt2"/>
                </a:solidFill>
              </a:defRPr>
            </a:lvl7pPr>
            <a:lvl8pPr lvl="7" rtl="0" algn="ctr">
              <a:spcBef>
                <a:spcPts val="0"/>
              </a:spcBef>
              <a:spcAft>
                <a:spcPts val="0"/>
              </a:spcAft>
              <a:buClr>
                <a:schemeClr val="lt2"/>
              </a:buClr>
              <a:buSzPts val="3600"/>
              <a:buNone/>
              <a:defRPr sz="3600">
                <a:solidFill>
                  <a:schemeClr val="lt2"/>
                </a:solidFill>
              </a:defRPr>
            </a:lvl8pPr>
            <a:lvl9pPr lvl="8" rtl="0" algn="ctr">
              <a:spcBef>
                <a:spcPts val="0"/>
              </a:spcBef>
              <a:spcAft>
                <a:spcPts val="0"/>
              </a:spcAft>
              <a:buClr>
                <a:schemeClr val="lt2"/>
              </a:buClr>
              <a:buSzPts val="3600"/>
              <a:buNone/>
              <a:defRPr sz="3600">
                <a:solidFill>
                  <a:schemeClr val="lt2"/>
                </a:solidFill>
              </a:defRPr>
            </a:lvl9pPr>
          </a:lstStyle>
          <a:p>
            <a:r>
              <a:t>xx%</a:t>
            </a:r>
          </a:p>
        </p:txBody>
      </p:sp>
      <p:sp>
        <p:nvSpPr>
          <p:cNvPr id="97" name="Google Shape;97;p26"/>
          <p:cNvSpPr txBox="1"/>
          <p:nvPr>
            <p:ph hasCustomPrompt="1" idx="7" type="title"/>
          </p:nvPr>
        </p:nvSpPr>
        <p:spPr>
          <a:xfrm>
            <a:off x="3538500" y="1770700"/>
            <a:ext cx="20670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2"/>
              </a:buClr>
              <a:buSzPts val="3600"/>
              <a:buNone/>
              <a:defRPr sz="3600">
                <a:solidFill>
                  <a:schemeClr val="lt2"/>
                </a:solidFill>
              </a:defRPr>
            </a:lvl1pPr>
            <a:lvl2pPr lvl="1" rtl="0" algn="ctr">
              <a:spcBef>
                <a:spcPts val="0"/>
              </a:spcBef>
              <a:spcAft>
                <a:spcPts val="0"/>
              </a:spcAft>
              <a:buClr>
                <a:schemeClr val="lt2"/>
              </a:buClr>
              <a:buSzPts val="3600"/>
              <a:buNone/>
              <a:defRPr sz="3600">
                <a:solidFill>
                  <a:schemeClr val="lt2"/>
                </a:solidFill>
              </a:defRPr>
            </a:lvl2pPr>
            <a:lvl3pPr lvl="2" rtl="0" algn="ctr">
              <a:spcBef>
                <a:spcPts val="0"/>
              </a:spcBef>
              <a:spcAft>
                <a:spcPts val="0"/>
              </a:spcAft>
              <a:buClr>
                <a:schemeClr val="lt2"/>
              </a:buClr>
              <a:buSzPts val="3600"/>
              <a:buNone/>
              <a:defRPr sz="3600">
                <a:solidFill>
                  <a:schemeClr val="lt2"/>
                </a:solidFill>
              </a:defRPr>
            </a:lvl3pPr>
            <a:lvl4pPr lvl="3" rtl="0" algn="ctr">
              <a:spcBef>
                <a:spcPts val="0"/>
              </a:spcBef>
              <a:spcAft>
                <a:spcPts val="0"/>
              </a:spcAft>
              <a:buClr>
                <a:schemeClr val="lt2"/>
              </a:buClr>
              <a:buSzPts val="3600"/>
              <a:buNone/>
              <a:defRPr sz="3600">
                <a:solidFill>
                  <a:schemeClr val="lt2"/>
                </a:solidFill>
              </a:defRPr>
            </a:lvl4pPr>
            <a:lvl5pPr lvl="4" rtl="0" algn="ctr">
              <a:spcBef>
                <a:spcPts val="0"/>
              </a:spcBef>
              <a:spcAft>
                <a:spcPts val="0"/>
              </a:spcAft>
              <a:buClr>
                <a:schemeClr val="lt2"/>
              </a:buClr>
              <a:buSzPts val="3600"/>
              <a:buNone/>
              <a:defRPr sz="3600">
                <a:solidFill>
                  <a:schemeClr val="lt2"/>
                </a:solidFill>
              </a:defRPr>
            </a:lvl5pPr>
            <a:lvl6pPr lvl="5" rtl="0" algn="ctr">
              <a:spcBef>
                <a:spcPts val="0"/>
              </a:spcBef>
              <a:spcAft>
                <a:spcPts val="0"/>
              </a:spcAft>
              <a:buClr>
                <a:schemeClr val="lt2"/>
              </a:buClr>
              <a:buSzPts val="3600"/>
              <a:buNone/>
              <a:defRPr sz="3600">
                <a:solidFill>
                  <a:schemeClr val="lt2"/>
                </a:solidFill>
              </a:defRPr>
            </a:lvl6pPr>
            <a:lvl7pPr lvl="6" rtl="0" algn="ctr">
              <a:spcBef>
                <a:spcPts val="0"/>
              </a:spcBef>
              <a:spcAft>
                <a:spcPts val="0"/>
              </a:spcAft>
              <a:buClr>
                <a:schemeClr val="lt2"/>
              </a:buClr>
              <a:buSzPts val="3600"/>
              <a:buNone/>
              <a:defRPr sz="3600">
                <a:solidFill>
                  <a:schemeClr val="lt2"/>
                </a:solidFill>
              </a:defRPr>
            </a:lvl7pPr>
            <a:lvl8pPr lvl="7" rtl="0" algn="ctr">
              <a:spcBef>
                <a:spcPts val="0"/>
              </a:spcBef>
              <a:spcAft>
                <a:spcPts val="0"/>
              </a:spcAft>
              <a:buClr>
                <a:schemeClr val="lt2"/>
              </a:buClr>
              <a:buSzPts val="3600"/>
              <a:buNone/>
              <a:defRPr sz="3600">
                <a:solidFill>
                  <a:schemeClr val="lt2"/>
                </a:solidFill>
              </a:defRPr>
            </a:lvl8pPr>
            <a:lvl9pPr lvl="8" rtl="0" algn="ctr">
              <a:spcBef>
                <a:spcPts val="0"/>
              </a:spcBef>
              <a:spcAft>
                <a:spcPts val="0"/>
              </a:spcAft>
              <a:buClr>
                <a:schemeClr val="lt2"/>
              </a:buClr>
              <a:buSzPts val="3600"/>
              <a:buNone/>
              <a:defRPr sz="3600">
                <a:solidFill>
                  <a:schemeClr val="lt2"/>
                </a:solidFill>
              </a:defRPr>
            </a:lvl9pPr>
          </a:lstStyle>
          <a:p>
            <a:r>
              <a:t>xx%</a:t>
            </a:r>
          </a:p>
        </p:txBody>
      </p:sp>
      <p:sp>
        <p:nvSpPr>
          <p:cNvPr id="98" name="Google Shape;98;p26"/>
          <p:cNvSpPr txBox="1"/>
          <p:nvPr>
            <p:ph hasCustomPrompt="1" idx="8" type="title"/>
          </p:nvPr>
        </p:nvSpPr>
        <p:spPr>
          <a:xfrm>
            <a:off x="6028550" y="1770700"/>
            <a:ext cx="20670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2"/>
              </a:buClr>
              <a:buSzPts val="3600"/>
              <a:buNone/>
              <a:defRPr sz="3600">
                <a:solidFill>
                  <a:schemeClr val="lt2"/>
                </a:solidFill>
              </a:defRPr>
            </a:lvl1pPr>
            <a:lvl2pPr lvl="1" rtl="0" algn="ctr">
              <a:spcBef>
                <a:spcPts val="0"/>
              </a:spcBef>
              <a:spcAft>
                <a:spcPts val="0"/>
              </a:spcAft>
              <a:buClr>
                <a:schemeClr val="lt2"/>
              </a:buClr>
              <a:buSzPts val="3600"/>
              <a:buNone/>
              <a:defRPr sz="3600">
                <a:solidFill>
                  <a:schemeClr val="lt2"/>
                </a:solidFill>
              </a:defRPr>
            </a:lvl2pPr>
            <a:lvl3pPr lvl="2" rtl="0" algn="ctr">
              <a:spcBef>
                <a:spcPts val="0"/>
              </a:spcBef>
              <a:spcAft>
                <a:spcPts val="0"/>
              </a:spcAft>
              <a:buClr>
                <a:schemeClr val="lt2"/>
              </a:buClr>
              <a:buSzPts val="3600"/>
              <a:buNone/>
              <a:defRPr sz="3600">
                <a:solidFill>
                  <a:schemeClr val="lt2"/>
                </a:solidFill>
              </a:defRPr>
            </a:lvl3pPr>
            <a:lvl4pPr lvl="3" rtl="0" algn="ctr">
              <a:spcBef>
                <a:spcPts val="0"/>
              </a:spcBef>
              <a:spcAft>
                <a:spcPts val="0"/>
              </a:spcAft>
              <a:buClr>
                <a:schemeClr val="lt2"/>
              </a:buClr>
              <a:buSzPts val="3600"/>
              <a:buNone/>
              <a:defRPr sz="3600">
                <a:solidFill>
                  <a:schemeClr val="lt2"/>
                </a:solidFill>
              </a:defRPr>
            </a:lvl4pPr>
            <a:lvl5pPr lvl="4" rtl="0" algn="ctr">
              <a:spcBef>
                <a:spcPts val="0"/>
              </a:spcBef>
              <a:spcAft>
                <a:spcPts val="0"/>
              </a:spcAft>
              <a:buClr>
                <a:schemeClr val="lt2"/>
              </a:buClr>
              <a:buSzPts val="3600"/>
              <a:buNone/>
              <a:defRPr sz="3600">
                <a:solidFill>
                  <a:schemeClr val="lt2"/>
                </a:solidFill>
              </a:defRPr>
            </a:lvl5pPr>
            <a:lvl6pPr lvl="5" rtl="0" algn="ctr">
              <a:spcBef>
                <a:spcPts val="0"/>
              </a:spcBef>
              <a:spcAft>
                <a:spcPts val="0"/>
              </a:spcAft>
              <a:buClr>
                <a:schemeClr val="lt2"/>
              </a:buClr>
              <a:buSzPts val="3600"/>
              <a:buNone/>
              <a:defRPr sz="3600">
                <a:solidFill>
                  <a:schemeClr val="lt2"/>
                </a:solidFill>
              </a:defRPr>
            </a:lvl6pPr>
            <a:lvl7pPr lvl="6" rtl="0" algn="ctr">
              <a:spcBef>
                <a:spcPts val="0"/>
              </a:spcBef>
              <a:spcAft>
                <a:spcPts val="0"/>
              </a:spcAft>
              <a:buClr>
                <a:schemeClr val="lt2"/>
              </a:buClr>
              <a:buSzPts val="3600"/>
              <a:buNone/>
              <a:defRPr sz="3600">
                <a:solidFill>
                  <a:schemeClr val="lt2"/>
                </a:solidFill>
              </a:defRPr>
            </a:lvl7pPr>
            <a:lvl8pPr lvl="7" rtl="0" algn="ctr">
              <a:spcBef>
                <a:spcPts val="0"/>
              </a:spcBef>
              <a:spcAft>
                <a:spcPts val="0"/>
              </a:spcAft>
              <a:buClr>
                <a:schemeClr val="lt2"/>
              </a:buClr>
              <a:buSzPts val="3600"/>
              <a:buNone/>
              <a:defRPr sz="3600">
                <a:solidFill>
                  <a:schemeClr val="lt2"/>
                </a:solidFill>
              </a:defRPr>
            </a:lvl8pPr>
            <a:lvl9pPr lvl="8" rtl="0" algn="ctr">
              <a:spcBef>
                <a:spcPts val="0"/>
              </a:spcBef>
              <a:spcAft>
                <a:spcPts val="0"/>
              </a:spcAft>
              <a:buClr>
                <a:schemeClr val="lt2"/>
              </a:buClr>
              <a:buSzPts val="3600"/>
              <a:buNone/>
              <a:defRPr sz="3600">
                <a:solidFill>
                  <a:schemeClr val="lt2"/>
                </a:solidFill>
              </a:defRPr>
            </a:lvl9pPr>
          </a:lstStyle>
          <a:p>
            <a:r>
              <a:t>xx%</a:t>
            </a: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p:cSld name="TITLE_1">
    <p:bg>
      <p:bgPr>
        <a:blipFill>
          <a:blip r:embed="rId2">
            <a:alphaModFix/>
          </a:blip>
          <a:stretch>
            <a:fillRect/>
          </a:stretch>
        </a:blipFill>
      </p:bgPr>
    </p:bg>
    <p:spTree>
      <p:nvGrpSpPr>
        <p:cNvPr id="99" name="Shape 99"/>
        <p:cNvGrpSpPr/>
        <p:nvPr/>
      </p:nvGrpSpPr>
      <p:grpSpPr>
        <a:xfrm>
          <a:off x="0" y="0"/>
          <a:ext cx="0" cy="0"/>
          <a:chOff x="0" y="0"/>
          <a:chExt cx="0" cy="0"/>
        </a:xfrm>
      </p:grpSpPr>
      <p:sp>
        <p:nvSpPr>
          <p:cNvPr id="100" name="Google Shape;100;p27"/>
          <p:cNvSpPr txBox="1"/>
          <p:nvPr>
            <p:ph type="ctrTitle"/>
          </p:nvPr>
        </p:nvSpPr>
        <p:spPr>
          <a:xfrm>
            <a:off x="4285500" y="2832875"/>
            <a:ext cx="3657300" cy="644700"/>
          </a:xfrm>
          <a:prstGeom prst="rect">
            <a:avLst/>
          </a:prstGeom>
          <a:effectLst>
            <a:outerShdw blurRad="57150" rotWithShape="0" algn="bl" dir="5400000" dist="19050">
              <a:srgbClr val="76A5AF">
                <a:alpha val="88000"/>
              </a:srgbClr>
            </a:outerShdw>
          </a:effectLst>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b="1" sz="6000">
                <a:solidFill>
                  <a:schemeClr val="lt1"/>
                </a:solidFill>
              </a:defRPr>
            </a:lvl1pPr>
            <a:lvl2pPr lvl="1" rtl="0" algn="ctr">
              <a:spcBef>
                <a:spcPts val="0"/>
              </a:spcBef>
              <a:spcAft>
                <a:spcPts val="0"/>
              </a:spcAft>
              <a:buClr>
                <a:schemeClr val="lt1"/>
              </a:buClr>
              <a:buSzPts val="3600"/>
              <a:buNone/>
              <a:defRPr b="1" sz="3600">
                <a:solidFill>
                  <a:schemeClr val="lt1"/>
                </a:solidFill>
              </a:defRPr>
            </a:lvl2pPr>
            <a:lvl3pPr lvl="2" rtl="0" algn="ctr">
              <a:spcBef>
                <a:spcPts val="0"/>
              </a:spcBef>
              <a:spcAft>
                <a:spcPts val="0"/>
              </a:spcAft>
              <a:buClr>
                <a:schemeClr val="lt1"/>
              </a:buClr>
              <a:buSzPts val="3600"/>
              <a:buNone/>
              <a:defRPr b="1" sz="3600">
                <a:solidFill>
                  <a:schemeClr val="lt1"/>
                </a:solidFill>
              </a:defRPr>
            </a:lvl3pPr>
            <a:lvl4pPr lvl="3" rtl="0" algn="ctr">
              <a:spcBef>
                <a:spcPts val="0"/>
              </a:spcBef>
              <a:spcAft>
                <a:spcPts val="0"/>
              </a:spcAft>
              <a:buClr>
                <a:schemeClr val="lt1"/>
              </a:buClr>
              <a:buSzPts val="3600"/>
              <a:buNone/>
              <a:defRPr b="1" sz="3600">
                <a:solidFill>
                  <a:schemeClr val="lt1"/>
                </a:solidFill>
              </a:defRPr>
            </a:lvl4pPr>
            <a:lvl5pPr lvl="4" rtl="0" algn="ctr">
              <a:spcBef>
                <a:spcPts val="0"/>
              </a:spcBef>
              <a:spcAft>
                <a:spcPts val="0"/>
              </a:spcAft>
              <a:buClr>
                <a:schemeClr val="lt1"/>
              </a:buClr>
              <a:buSzPts val="3600"/>
              <a:buNone/>
              <a:defRPr b="1" sz="3600">
                <a:solidFill>
                  <a:schemeClr val="lt1"/>
                </a:solidFill>
              </a:defRPr>
            </a:lvl5pPr>
            <a:lvl6pPr lvl="5" rtl="0" algn="ctr">
              <a:spcBef>
                <a:spcPts val="0"/>
              </a:spcBef>
              <a:spcAft>
                <a:spcPts val="0"/>
              </a:spcAft>
              <a:buClr>
                <a:schemeClr val="lt1"/>
              </a:buClr>
              <a:buSzPts val="3600"/>
              <a:buNone/>
              <a:defRPr b="1" sz="3600">
                <a:solidFill>
                  <a:schemeClr val="lt1"/>
                </a:solidFill>
              </a:defRPr>
            </a:lvl6pPr>
            <a:lvl7pPr lvl="6" rtl="0" algn="ctr">
              <a:spcBef>
                <a:spcPts val="0"/>
              </a:spcBef>
              <a:spcAft>
                <a:spcPts val="0"/>
              </a:spcAft>
              <a:buClr>
                <a:schemeClr val="lt1"/>
              </a:buClr>
              <a:buSzPts val="3600"/>
              <a:buNone/>
              <a:defRPr b="1" sz="3600">
                <a:solidFill>
                  <a:schemeClr val="lt1"/>
                </a:solidFill>
              </a:defRPr>
            </a:lvl7pPr>
            <a:lvl8pPr lvl="7" rtl="0" algn="ctr">
              <a:spcBef>
                <a:spcPts val="0"/>
              </a:spcBef>
              <a:spcAft>
                <a:spcPts val="0"/>
              </a:spcAft>
              <a:buClr>
                <a:schemeClr val="lt1"/>
              </a:buClr>
              <a:buSzPts val="3600"/>
              <a:buNone/>
              <a:defRPr b="1" sz="3600">
                <a:solidFill>
                  <a:schemeClr val="lt1"/>
                </a:solidFill>
              </a:defRPr>
            </a:lvl8pPr>
            <a:lvl9pPr lvl="8" rtl="0" algn="ctr">
              <a:spcBef>
                <a:spcPts val="0"/>
              </a:spcBef>
              <a:spcAft>
                <a:spcPts val="0"/>
              </a:spcAft>
              <a:buClr>
                <a:schemeClr val="lt1"/>
              </a:buClr>
              <a:buSzPts val="3600"/>
              <a:buNone/>
              <a:defRPr b="1" sz="3600">
                <a:solidFill>
                  <a:schemeClr val="lt1"/>
                </a:solidFill>
              </a:defRPr>
            </a:lvl9pPr>
          </a:lstStyle>
          <a:p/>
        </p:txBody>
      </p:sp>
      <p:sp>
        <p:nvSpPr>
          <p:cNvPr id="101" name="Google Shape;101;p27"/>
          <p:cNvSpPr txBox="1"/>
          <p:nvPr>
            <p:ph idx="1" type="subTitle"/>
          </p:nvPr>
        </p:nvSpPr>
        <p:spPr>
          <a:xfrm>
            <a:off x="4144050" y="3549850"/>
            <a:ext cx="3940200" cy="46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_1">
    <p:bg>
      <p:bgPr>
        <a:blipFill>
          <a:blip r:embed="rId2">
            <a:alphaModFix/>
          </a:blip>
          <a:stretch>
            <a:fillRect/>
          </a:stretch>
        </a:blipFill>
      </p:bgPr>
    </p:bg>
    <p:spTree>
      <p:nvGrpSpPr>
        <p:cNvPr id="102" name="Shape 102"/>
        <p:cNvGrpSpPr/>
        <p:nvPr/>
      </p:nvGrpSpPr>
      <p:grpSpPr>
        <a:xfrm>
          <a:off x="0" y="0"/>
          <a:ext cx="0" cy="0"/>
          <a:chOff x="0" y="0"/>
          <a:chExt cx="0" cy="0"/>
        </a:xfrm>
      </p:grpSpPr>
      <p:sp>
        <p:nvSpPr>
          <p:cNvPr id="103" name="Google Shape;103;p28"/>
          <p:cNvSpPr txBox="1"/>
          <p:nvPr>
            <p:ph type="ctrTitle"/>
          </p:nvPr>
        </p:nvSpPr>
        <p:spPr>
          <a:xfrm>
            <a:off x="1850525" y="1157925"/>
            <a:ext cx="5442900" cy="26031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3000"/>
              <a:buNone/>
              <a:defRPr b="1" sz="3000">
                <a:solidFill>
                  <a:schemeClr val="lt1"/>
                </a:solidFill>
              </a:defRPr>
            </a:lvl1pPr>
            <a:lvl2pPr lvl="1" rtl="0" algn="ctr">
              <a:spcBef>
                <a:spcPts val="0"/>
              </a:spcBef>
              <a:spcAft>
                <a:spcPts val="0"/>
              </a:spcAft>
              <a:buClr>
                <a:schemeClr val="lt1"/>
              </a:buClr>
              <a:buSzPts val="3000"/>
              <a:buNone/>
              <a:defRPr b="1" sz="3000">
                <a:solidFill>
                  <a:schemeClr val="lt1"/>
                </a:solidFill>
              </a:defRPr>
            </a:lvl2pPr>
            <a:lvl3pPr lvl="2" rtl="0" algn="ctr">
              <a:spcBef>
                <a:spcPts val="0"/>
              </a:spcBef>
              <a:spcAft>
                <a:spcPts val="0"/>
              </a:spcAft>
              <a:buClr>
                <a:schemeClr val="lt1"/>
              </a:buClr>
              <a:buSzPts val="3000"/>
              <a:buNone/>
              <a:defRPr b="1" sz="3000">
                <a:solidFill>
                  <a:schemeClr val="lt1"/>
                </a:solidFill>
              </a:defRPr>
            </a:lvl3pPr>
            <a:lvl4pPr lvl="3" rtl="0" algn="ctr">
              <a:spcBef>
                <a:spcPts val="0"/>
              </a:spcBef>
              <a:spcAft>
                <a:spcPts val="0"/>
              </a:spcAft>
              <a:buClr>
                <a:schemeClr val="lt1"/>
              </a:buClr>
              <a:buSzPts val="3000"/>
              <a:buNone/>
              <a:defRPr b="1" sz="3000">
                <a:solidFill>
                  <a:schemeClr val="lt1"/>
                </a:solidFill>
              </a:defRPr>
            </a:lvl4pPr>
            <a:lvl5pPr lvl="4" rtl="0" algn="ctr">
              <a:spcBef>
                <a:spcPts val="0"/>
              </a:spcBef>
              <a:spcAft>
                <a:spcPts val="0"/>
              </a:spcAft>
              <a:buClr>
                <a:schemeClr val="lt1"/>
              </a:buClr>
              <a:buSzPts val="3000"/>
              <a:buNone/>
              <a:defRPr b="1" sz="3000">
                <a:solidFill>
                  <a:schemeClr val="lt1"/>
                </a:solidFill>
              </a:defRPr>
            </a:lvl5pPr>
            <a:lvl6pPr lvl="5" rtl="0" algn="ctr">
              <a:spcBef>
                <a:spcPts val="0"/>
              </a:spcBef>
              <a:spcAft>
                <a:spcPts val="0"/>
              </a:spcAft>
              <a:buClr>
                <a:schemeClr val="lt1"/>
              </a:buClr>
              <a:buSzPts val="3000"/>
              <a:buNone/>
              <a:defRPr b="1" sz="3000">
                <a:solidFill>
                  <a:schemeClr val="lt1"/>
                </a:solidFill>
              </a:defRPr>
            </a:lvl6pPr>
            <a:lvl7pPr lvl="6" rtl="0" algn="ctr">
              <a:spcBef>
                <a:spcPts val="0"/>
              </a:spcBef>
              <a:spcAft>
                <a:spcPts val="0"/>
              </a:spcAft>
              <a:buClr>
                <a:schemeClr val="lt1"/>
              </a:buClr>
              <a:buSzPts val="3000"/>
              <a:buNone/>
              <a:defRPr b="1" sz="3000">
                <a:solidFill>
                  <a:schemeClr val="lt1"/>
                </a:solidFill>
              </a:defRPr>
            </a:lvl7pPr>
            <a:lvl8pPr lvl="7" rtl="0" algn="ctr">
              <a:spcBef>
                <a:spcPts val="0"/>
              </a:spcBef>
              <a:spcAft>
                <a:spcPts val="0"/>
              </a:spcAft>
              <a:buClr>
                <a:schemeClr val="lt1"/>
              </a:buClr>
              <a:buSzPts val="3000"/>
              <a:buNone/>
              <a:defRPr b="1" sz="3000">
                <a:solidFill>
                  <a:schemeClr val="lt1"/>
                </a:solidFill>
              </a:defRPr>
            </a:lvl8pPr>
            <a:lvl9pPr lvl="8" rtl="0" algn="ctr">
              <a:spcBef>
                <a:spcPts val="0"/>
              </a:spcBef>
              <a:spcAft>
                <a:spcPts val="0"/>
              </a:spcAft>
              <a:buClr>
                <a:schemeClr val="lt1"/>
              </a:buClr>
              <a:buSzPts val="3000"/>
              <a:buNone/>
              <a:defRPr b="1" sz="3000">
                <a:solidFill>
                  <a:schemeClr val="lt1"/>
                </a:solidFill>
              </a:defRPr>
            </a:lvl9pPr>
          </a:lstStyle>
          <a:p/>
        </p:txBody>
      </p:sp>
      <p:sp>
        <p:nvSpPr>
          <p:cNvPr id="104" name="Google Shape;104;p28"/>
          <p:cNvSpPr txBox="1"/>
          <p:nvPr>
            <p:ph idx="1" type="subTitle"/>
          </p:nvPr>
        </p:nvSpPr>
        <p:spPr>
          <a:xfrm>
            <a:off x="2481900" y="3945600"/>
            <a:ext cx="4180200" cy="46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1800"/>
              <a:buNone/>
              <a:defRPr sz="1800">
                <a:solidFill>
                  <a:schemeClr val="accent1"/>
                </a:solidFill>
              </a:defRPr>
            </a:lvl2pPr>
            <a:lvl3pPr lvl="2" rtl="0" algn="ctr">
              <a:lnSpc>
                <a:spcPct val="100000"/>
              </a:lnSpc>
              <a:spcBef>
                <a:spcPts val="0"/>
              </a:spcBef>
              <a:spcAft>
                <a:spcPts val="0"/>
              </a:spcAft>
              <a:buClr>
                <a:schemeClr val="accent1"/>
              </a:buClr>
              <a:buSzPts val="1800"/>
              <a:buNone/>
              <a:defRPr sz="1800">
                <a:solidFill>
                  <a:schemeClr val="accent1"/>
                </a:solidFill>
              </a:defRPr>
            </a:lvl3pPr>
            <a:lvl4pPr lvl="3" rtl="0" algn="ctr">
              <a:lnSpc>
                <a:spcPct val="100000"/>
              </a:lnSpc>
              <a:spcBef>
                <a:spcPts val="0"/>
              </a:spcBef>
              <a:spcAft>
                <a:spcPts val="0"/>
              </a:spcAft>
              <a:buClr>
                <a:schemeClr val="accent1"/>
              </a:buClr>
              <a:buSzPts val="1800"/>
              <a:buNone/>
              <a:defRPr sz="1800">
                <a:solidFill>
                  <a:schemeClr val="accent1"/>
                </a:solidFill>
              </a:defRPr>
            </a:lvl4pPr>
            <a:lvl5pPr lvl="4" rtl="0" algn="ctr">
              <a:lnSpc>
                <a:spcPct val="100000"/>
              </a:lnSpc>
              <a:spcBef>
                <a:spcPts val="0"/>
              </a:spcBef>
              <a:spcAft>
                <a:spcPts val="0"/>
              </a:spcAft>
              <a:buClr>
                <a:schemeClr val="accent1"/>
              </a:buClr>
              <a:buSzPts val="1800"/>
              <a:buNone/>
              <a:defRPr sz="1800">
                <a:solidFill>
                  <a:schemeClr val="accent1"/>
                </a:solidFill>
              </a:defRPr>
            </a:lvl5pPr>
            <a:lvl6pPr lvl="5" rtl="0" algn="ctr">
              <a:lnSpc>
                <a:spcPct val="100000"/>
              </a:lnSpc>
              <a:spcBef>
                <a:spcPts val="0"/>
              </a:spcBef>
              <a:spcAft>
                <a:spcPts val="0"/>
              </a:spcAft>
              <a:buClr>
                <a:schemeClr val="accent1"/>
              </a:buClr>
              <a:buSzPts val="1800"/>
              <a:buNone/>
              <a:defRPr sz="1800">
                <a:solidFill>
                  <a:schemeClr val="accent1"/>
                </a:solidFill>
              </a:defRPr>
            </a:lvl6pPr>
            <a:lvl7pPr lvl="6" rtl="0" algn="ctr">
              <a:lnSpc>
                <a:spcPct val="100000"/>
              </a:lnSpc>
              <a:spcBef>
                <a:spcPts val="0"/>
              </a:spcBef>
              <a:spcAft>
                <a:spcPts val="0"/>
              </a:spcAft>
              <a:buClr>
                <a:schemeClr val="accent1"/>
              </a:buClr>
              <a:buSzPts val="1800"/>
              <a:buNone/>
              <a:defRPr sz="1800">
                <a:solidFill>
                  <a:schemeClr val="accent1"/>
                </a:solidFill>
              </a:defRPr>
            </a:lvl7pPr>
            <a:lvl8pPr lvl="7" rtl="0" algn="ctr">
              <a:lnSpc>
                <a:spcPct val="100000"/>
              </a:lnSpc>
              <a:spcBef>
                <a:spcPts val="0"/>
              </a:spcBef>
              <a:spcAft>
                <a:spcPts val="0"/>
              </a:spcAft>
              <a:buClr>
                <a:schemeClr val="accent1"/>
              </a:buClr>
              <a:buSzPts val="1800"/>
              <a:buNone/>
              <a:defRPr sz="1800">
                <a:solidFill>
                  <a:schemeClr val="accent1"/>
                </a:solidFill>
              </a:defRPr>
            </a:lvl8pPr>
            <a:lvl9pPr lvl="8" rtl="0" algn="ctr">
              <a:lnSpc>
                <a:spcPct val="100000"/>
              </a:lnSpc>
              <a:spcBef>
                <a:spcPts val="0"/>
              </a:spcBef>
              <a:spcAft>
                <a:spcPts val="0"/>
              </a:spcAft>
              <a:buClr>
                <a:schemeClr val="accent1"/>
              </a:buClr>
              <a:buSzPts val="1800"/>
              <a:buNone/>
              <a:defRPr sz="1800">
                <a:solidFill>
                  <a:schemeClr val="accent1"/>
                </a:solidFill>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wo Columns">
  <p:cSld name="SECTION_TITLE_AND_DESCRIPTION_1">
    <p:bg>
      <p:bgPr>
        <a:blipFill>
          <a:blip r:embed="rId2">
            <a:alphaModFix/>
          </a:blip>
          <a:stretch>
            <a:fillRect/>
          </a:stretch>
        </a:blipFill>
      </p:bgPr>
    </p:bg>
    <p:spTree>
      <p:nvGrpSpPr>
        <p:cNvPr id="105" name="Shape 105"/>
        <p:cNvGrpSpPr/>
        <p:nvPr/>
      </p:nvGrpSpPr>
      <p:grpSpPr>
        <a:xfrm>
          <a:off x="0" y="0"/>
          <a:ext cx="0" cy="0"/>
          <a:chOff x="0" y="0"/>
          <a:chExt cx="0" cy="0"/>
        </a:xfrm>
      </p:grpSpPr>
      <p:sp>
        <p:nvSpPr>
          <p:cNvPr id="106" name="Google Shape;106;p29"/>
          <p:cNvSpPr txBox="1"/>
          <p:nvPr>
            <p:ph type="title"/>
          </p:nvPr>
        </p:nvSpPr>
        <p:spPr>
          <a:xfrm>
            <a:off x="1937338" y="2463175"/>
            <a:ext cx="23901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07" name="Google Shape;107;p29"/>
          <p:cNvSpPr txBox="1"/>
          <p:nvPr>
            <p:ph idx="1" type="subTitle"/>
          </p:nvPr>
        </p:nvSpPr>
        <p:spPr>
          <a:xfrm>
            <a:off x="1937338" y="3148075"/>
            <a:ext cx="23901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08" name="Google Shape;108;p29"/>
          <p:cNvSpPr txBox="1"/>
          <p:nvPr>
            <p:ph idx="2" type="title"/>
          </p:nvPr>
        </p:nvSpPr>
        <p:spPr>
          <a:xfrm>
            <a:off x="4816563" y="2463175"/>
            <a:ext cx="23901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09" name="Google Shape;109;p29"/>
          <p:cNvSpPr txBox="1"/>
          <p:nvPr>
            <p:ph idx="3" type="subTitle"/>
          </p:nvPr>
        </p:nvSpPr>
        <p:spPr>
          <a:xfrm>
            <a:off x="4816563" y="3148075"/>
            <a:ext cx="23901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10" name="Google Shape;110;p29"/>
          <p:cNvSpPr txBox="1"/>
          <p:nvPr>
            <p:ph idx="4"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hree Columns ">
  <p:cSld name="SECTION_TITLE_AND_DESCRIPTION_1_1">
    <p:bg>
      <p:bgPr>
        <a:blipFill>
          <a:blip r:embed="rId2">
            <a:alphaModFix/>
          </a:blip>
          <a:stretch>
            <a:fillRect/>
          </a:stretch>
        </a:blipFill>
      </p:bgPr>
    </p:bg>
    <p:spTree>
      <p:nvGrpSpPr>
        <p:cNvPr id="111" name="Shape 111"/>
        <p:cNvGrpSpPr/>
        <p:nvPr/>
      </p:nvGrpSpPr>
      <p:grpSpPr>
        <a:xfrm>
          <a:off x="0" y="0"/>
          <a:ext cx="0" cy="0"/>
          <a:chOff x="0" y="0"/>
          <a:chExt cx="0" cy="0"/>
        </a:xfrm>
      </p:grpSpPr>
      <p:sp>
        <p:nvSpPr>
          <p:cNvPr id="112" name="Google Shape;112;p30"/>
          <p:cNvSpPr txBox="1"/>
          <p:nvPr>
            <p:ph type="title"/>
          </p:nvPr>
        </p:nvSpPr>
        <p:spPr>
          <a:xfrm>
            <a:off x="3538497" y="27679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13" name="Google Shape;113;p30"/>
          <p:cNvSpPr txBox="1"/>
          <p:nvPr>
            <p:ph idx="1" type="subTitle"/>
          </p:nvPr>
        </p:nvSpPr>
        <p:spPr>
          <a:xfrm>
            <a:off x="3538497" y="34528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14" name="Google Shape;114;p30"/>
          <p:cNvSpPr txBox="1"/>
          <p:nvPr>
            <p:ph idx="2" type="title"/>
          </p:nvPr>
        </p:nvSpPr>
        <p:spPr>
          <a:xfrm>
            <a:off x="6028553" y="27679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15" name="Google Shape;115;p30"/>
          <p:cNvSpPr txBox="1"/>
          <p:nvPr>
            <p:ph idx="3" type="subTitle"/>
          </p:nvPr>
        </p:nvSpPr>
        <p:spPr>
          <a:xfrm>
            <a:off x="6028553" y="34528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16" name="Google Shape;116;p30"/>
          <p:cNvSpPr txBox="1"/>
          <p:nvPr>
            <p:ph idx="4"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17" name="Google Shape;117;p30"/>
          <p:cNvSpPr txBox="1"/>
          <p:nvPr>
            <p:ph idx="5" type="title"/>
          </p:nvPr>
        </p:nvSpPr>
        <p:spPr>
          <a:xfrm>
            <a:off x="1048447" y="27679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18" name="Google Shape;118;p30"/>
          <p:cNvSpPr txBox="1"/>
          <p:nvPr>
            <p:ph idx="6" type="subTitle"/>
          </p:nvPr>
        </p:nvSpPr>
        <p:spPr>
          <a:xfrm>
            <a:off x="1048447" y="34528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p:cSld name="TITLE_1_1_1">
    <p:bg>
      <p:bgPr>
        <a:blipFill>
          <a:blip r:embed="rId2">
            <a:alphaModFix/>
          </a:blip>
          <a:stretch>
            <a:fillRect/>
          </a:stretch>
        </a:blipFill>
      </p:bgPr>
    </p:bg>
    <p:spTree>
      <p:nvGrpSpPr>
        <p:cNvPr id="119" name="Shape 119"/>
        <p:cNvGrpSpPr/>
        <p:nvPr/>
      </p:nvGrpSpPr>
      <p:grpSpPr>
        <a:xfrm>
          <a:off x="0" y="0"/>
          <a:ext cx="0" cy="0"/>
          <a:chOff x="0" y="0"/>
          <a:chExt cx="0" cy="0"/>
        </a:xfrm>
      </p:grpSpPr>
      <p:sp>
        <p:nvSpPr>
          <p:cNvPr id="120" name="Google Shape;120;p31"/>
          <p:cNvSpPr txBox="1"/>
          <p:nvPr>
            <p:ph type="ctrTitle"/>
          </p:nvPr>
        </p:nvSpPr>
        <p:spPr>
          <a:xfrm>
            <a:off x="1273500" y="1369000"/>
            <a:ext cx="6597000" cy="21099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4500"/>
              <a:buNone/>
              <a:defRPr b="1" sz="4500">
                <a:solidFill>
                  <a:schemeClr val="lt1"/>
                </a:solidFill>
              </a:defRPr>
            </a:lvl1pPr>
            <a:lvl2pPr lvl="1" rtl="0" algn="ctr">
              <a:spcBef>
                <a:spcPts val="0"/>
              </a:spcBef>
              <a:spcAft>
                <a:spcPts val="0"/>
              </a:spcAft>
              <a:buClr>
                <a:schemeClr val="lt1"/>
              </a:buClr>
              <a:buSzPts val="3600"/>
              <a:buNone/>
              <a:defRPr b="1" sz="3600">
                <a:solidFill>
                  <a:schemeClr val="lt1"/>
                </a:solidFill>
              </a:defRPr>
            </a:lvl2pPr>
            <a:lvl3pPr lvl="2" rtl="0" algn="ctr">
              <a:spcBef>
                <a:spcPts val="0"/>
              </a:spcBef>
              <a:spcAft>
                <a:spcPts val="0"/>
              </a:spcAft>
              <a:buClr>
                <a:schemeClr val="lt1"/>
              </a:buClr>
              <a:buSzPts val="3600"/>
              <a:buNone/>
              <a:defRPr b="1" sz="3600">
                <a:solidFill>
                  <a:schemeClr val="lt1"/>
                </a:solidFill>
              </a:defRPr>
            </a:lvl3pPr>
            <a:lvl4pPr lvl="3" rtl="0" algn="ctr">
              <a:spcBef>
                <a:spcPts val="0"/>
              </a:spcBef>
              <a:spcAft>
                <a:spcPts val="0"/>
              </a:spcAft>
              <a:buClr>
                <a:schemeClr val="lt1"/>
              </a:buClr>
              <a:buSzPts val="3600"/>
              <a:buNone/>
              <a:defRPr b="1" sz="3600">
                <a:solidFill>
                  <a:schemeClr val="lt1"/>
                </a:solidFill>
              </a:defRPr>
            </a:lvl4pPr>
            <a:lvl5pPr lvl="4" rtl="0" algn="ctr">
              <a:spcBef>
                <a:spcPts val="0"/>
              </a:spcBef>
              <a:spcAft>
                <a:spcPts val="0"/>
              </a:spcAft>
              <a:buClr>
                <a:schemeClr val="lt1"/>
              </a:buClr>
              <a:buSzPts val="3600"/>
              <a:buNone/>
              <a:defRPr b="1" sz="3600">
                <a:solidFill>
                  <a:schemeClr val="lt1"/>
                </a:solidFill>
              </a:defRPr>
            </a:lvl5pPr>
            <a:lvl6pPr lvl="5" rtl="0" algn="ctr">
              <a:spcBef>
                <a:spcPts val="0"/>
              </a:spcBef>
              <a:spcAft>
                <a:spcPts val="0"/>
              </a:spcAft>
              <a:buClr>
                <a:schemeClr val="lt1"/>
              </a:buClr>
              <a:buSzPts val="3600"/>
              <a:buNone/>
              <a:defRPr b="1" sz="3600">
                <a:solidFill>
                  <a:schemeClr val="lt1"/>
                </a:solidFill>
              </a:defRPr>
            </a:lvl6pPr>
            <a:lvl7pPr lvl="6" rtl="0" algn="ctr">
              <a:spcBef>
                <a:spcPts val="0"/>
              </a:spcBef>
              <a:spcAft>
                <a:spcPts val="0"/>
              </a:spcAft>
              <a:buClr>
                <a:schemeClr val="lt1"/>
              </a:buClr>
              <a:buSzPts val="3600"/>
              <a:buNone/>
              <a:defRPr b="1" sz="3600">
                <a:solidFill>
                  <a:schemeClr val="lt1"/>
                </a:solidFill>
              </a:defRPr>
            </a:lvl7pPr>
            <a:lvl8pPr lvl="7" rtl="0" algn="ctr">
              <a:spcBef>
                <a:spcPts val="0"/>
              </a:spcBef>
              <a:spcAft>
                <a:spcPts val="0"/>
              </a:spcAft>
              <a:buClr>
                <a:schemeClr val="lt1"/>
              </a:buClr>
              <a:buSzPts val="3600"/>
              <a:buNone/>
              <a:defRPr b="1" sz="3600">
                <a:solidFill>
                  <a:schemeClr val="lt1"/>
                </a:solidFill>
              </a:defRPr>
            </a:lvl8pPr>
            <a:lvl9pPr lvl="8" rtl="0" algn="ctr">
              <a:spcBef>
                <a:spcPts val="0"/>
              </a:spcBef>
              <a:spcAft>
                <a:spcPts val="0"/>
              </a:spcAft>
              <a:buClr>
                <a:schemeClr val="lt1"/>
              </a:buClr>
              <a:buSzPts val="3600"/>
              <a:buNone/>
              <a:defRPr b="1" sz="3600">
                <a:solidFill>
                  <a:schemeClr val="lt1"/>
                </a:solidFill>
              </a:defRPr>
            </a:lvl9pPr>
          </a:lstStyle>
          <a:p/>
        </p:txBody>
      </p:sp>
      <p:sp>
        <p:nvSpPr>
          <p:cNvPr id="121" name="Google Shape;121;p31"/>
          <p:cNvSpPr txBox="1"/>
          <p:nvPr>
            <p:ph idx="1" type="subTitle"/>
          </p:nvPr>
        </p:nvSpPr>
        <p:spPr>
          <a:xfrm>
            <a:off x="2481900" y="2519525"/>
            <a:ext cx="4180200" cy="46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1800"/>
              <a:buNone/>
              <a:defRPr sz="1800">
                <a:solidFill>
                  <a:schemeClr val="accent1"/>
                </a:solidFill>
              </a:defRPr>
            </a:lvl2pPr>
            <a:lvl3pPr lvl="2" rtl="0" algn="ctr">
              <a:lnSpc>
                <a:spcPct val="100000"/>
              </a:lnSpc>
              <a:spcBef>
                <a:spcPts val="0"/>
              </a:spcBef>
              <a:spcAft>
                <a:spcPts val="0"/>
              </a:spcAft>
              <a:buClr>
                <a:schemeClr val="accent1"/>
              </a:buClr>
              <a:buSzPts val="1800"/>
              <a:buNone/>
              <a:defRPr sz="1800">
                <a:solidFill>
                  <a:schemeClr val="accent1"/>
                </a:solidFill>
              </a:defRPr>
            </a:lvl3pPr>
            <a:lvl4pPr lvl="3" rtl="0" algn="ctr">
              <a:lnSpc>
                <a:spcPct val="100000"/>
              </a:lnSpc>
              <a:spcBef>
                <a:spcPts val="0"/>
              </a:spcBef>
              <a:spcAft>
                <a:spcPts val="0"/>
              </a:spcAft>
              <a:buClr>
                <a:schemeClr val="accent1"/>
              </a:buClr>
              <a:buSzPts val="1800"/>
              <a:buNone/>
              <a:defRPr sz="1800">
                <a:solidFill>
                  <a:schemeClr val="accent1"/>
                </a:solidFill>
              </a:defRPr>
            </a:lvl4pPr>
            <a:lvl5pPr lvl="4" rtl="0" algn="ctr">
              <a:lnSpc>
                <a:spcPct val="100000"/>
              </a:lnSpc>
              <a:spcBef>
                <a:spcPts val="0"/>
              </a:spcBef>
              <a:spcAft>
                <a:spcPts val="0"/>
              </a:spcAft>
              <a:buClr>
                <a:schemeClr val="accent1"/>
              </a:buClr>
              <a:buSzPts val="1800"/>
              <a:buNone/>
              <a:defRPr sz="1800">
                <a:solidFill>
                  <a:schemeClr val="accent1"/>
                </a:solidFill>
              </a:defRPr>
            </a:lvl5pPr>
            <a:lvl6pPr lvl="5" rtl="0" algn="ctr">
              <a:lnSpc>
                <a:spcPct val="100000"/>
              </a:lnSpc>
              <a:spcBef>
                <a:spcPts val="0"/>
              </a:spcBef>
              <a:spcAft>
                <a:spcPts val="0"/>
              </a:spcAft>
              <a:buClr>
                <a:schemeClr val="accent1"/>
              </a:buClr>
              <a:buSzPts val="1800"/>
              <a:buNone/>
              <a:defRPr sz="1800">
                <a:solidFill>
                  <a:schemeClr val="accent1"/>
                </a:solidFill>
              </a:defRPr>
            </a:lvl6pPr>
            <a:lvl7pPr lvl="6" rtl="0" algn="ctr">
              <a:lnSpc>
                <a:spcPct val="100000"/>
              </a:lnSpc>
              <a:spcBef>
                <a:spcPts val="0"/>
              </a:spcBef>
              <a:spcAft>
                <a:spcPts val="0"/>
              </a:spcAft>
              <a:buClr>
                <a:schemeClr val="accent1"/>
              </a:buClr>
              <a:buSzPts val="1800"/>
              <a:buNone/>
              <a:defRPr sz="1800">
                <a:solidFill>
                  <a:schemeClr val="accent1"/>
                </a:solidFill>
              </a:defRPr>
            </a:lvl7pPr>
            <a:lvl8pPr lvl="7" rtl="0" algn="ctr">
              <a:lnSpc>
                <a:spcPct val="100000"/>
              </a:lnSpc>
              <a:spcBef>
                <a:spcPts val="0"/>
              </a:spcBef>
              <a:spcAft>
                <a:spcPts val="0"/>
              </a:spcAft>
              <a:buClr>
                <a:schemeClr val="accent1"/>
              </a:buClr>
              <a:buSzPts val="1800"/>
              <a:buNone/>
              <a:defRPr sz="1800">
                <a:solidFill>
                  <a:schemeClr val="accent1"/>
                </a:solidFill>
              </a:defRPr>
            </a:lvl8pPr>
            <a:lvl9pPr lvl="8" rtl="0" algn="ctr">
              <a:lnSpc>
                <a:spcPct val="100000"/>
              </a:lnSpc>
              <a:spcBef>
                <a:spcPts val="0"/>
              </a:spcBef>
              <a:spcAft>
                <a:spcPts val="0"/>
              </a:spcAft>
              <a:buClr>
                <a:schemeClr val="accent1"/>
              </a:buClr>
              <a:buSzPts val="1800"/>
              <a:buNone/>
              <a:defRPr sz="1800">
                <a:solidFill>
                  <a:schemeClr val="accent1"/>
                </a:solidFil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p:cSld name="CAPTION_ONLY_1">
    <p:bg>
      <p:bgPr>
        <a:blipFill>
          <a:blip r:embed="rId2">
            <a:alphaModFix/>
          </a:blip>
          <a:stretch>
            <a:fillRect/>
          </a:stretch>
        </a:blipFill>
      </p:bgPr>
    </p:bg>
    <p:spTree>
      <p:nvGrpSpPr>
        <p:cNvPr id="122" name="Shape 122"/>
        <p:cNvGrpSpPr/>
        <p:nvPr/>
      </p:nvGrpSpPr>
      <p:grpSpPr>
        <a:xfrm>
          <a:off x="0" y="0"/>
          <a:ext cx="0" cy="0"/>
          <a:chOff x="0" y="0"/>
          <a:chExt cx="0" cy="0"/>
        </a:xfrm>
      </p:grpSpPr>
      <p:sp>
        <p:nvSpPr>
          <p:cNvPr id="123" name="Google Shape;123;p32"/>
          <p:cNvSpPr txBox="1"/>
          <p:nvPr>
            <p:ph type="title"/>
          </p:nvPr>
        </p:nvSpPr>
        <p:spPr>
          <a:xfrm>
            <a:off x="938500" y="445025"/>
            <a:ext cx="47022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1">
  <p:cSld name="CAPTION_ONLY_1_1">
    <p:bg>
      <p:bgPr>
        <a:blipFill>
          <a:blip r:embed="rId2">
            <a:alphaModFix/>
          </a:blip>
          <a:stretch>
            <a:fillRect/>
          </a:stretch>
        </a:blipFill>
      </p:bgPr>
    </p:bg>
    <p:spTree>
      <p:nvGrpSpPr>
        <p:cNvPr id="124" name="Shape 124"/>
        <p:cNvGrpSpPr/>
        <p:nvPr/>
      </p:nvGrpSpPr>
      <p:grpSpPr>
        <a:xfrm>
          <a:off x="0" y="0"/>
          <a:ext cx="0" cy="0"/>
          <a:chOff x="0" y="0"/>
          <a:chExt cx="0" cy="0"/>
        </a:xfrm>
      </p:grpSpPr>
      <p:sp>
        <p:nvSpPr>
          <p:cNvPr id="125" name="Google Shape;125;p33"/>
          <p:cNvSpPr txBox="1"/>
          <p:nvPr>
            <p:ph type="title"/>
          </p:nvPr>
        </p:nvSpPr>
        <p:spPr>
          <a:xfrm>
            <a:off x="938500" y="445025"/>
            <a:ext cx="47022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2">
  <p:cSld name="CAPTION_ONLY_1_1_1">
    <p:bg>
      <p:bgPr>
        <a:blipFill>
          <a:blip r:embed="rId2">
            <a:alphaModFix/>
          </a:blip>
          <a:stretch>
            <a:fillRect/>
          </a:stretch>
        </a:blipFill>
      </p:bgPr>
    </p:bg>
    <p:spTree>
      <p:nvGrpSpPr>
        <p:cNvPr id="126" name="Shape 126"/>
        <p:cNvGrpSpPr/>
        <p:nvPr/>
      </p:nvGrpSpPr>
      <p:grpSpPr>
        <a:xfrm>
          <a:off x="0" y="0"/>
          <a:ext cx="0" cy="0"/>
          <a:chOff x="0" y="0"/>
          <a:chExt cx="0" cy="0"/>
        </a:xfrm>
      </p:grpSpPr>
      <p:sp>
        <p:nvSpPr>
          <p:cNvPr id="127" name="Google Shape;127;p34"/>
          <p:cNvSpPr txBox="1"/>
          <p:nvPr>
            <p:ph type="title"/>
          </p:nvPr>
        </p:nvSpPr>
        <p:spPr>
          <a:xfrm>
            <a:off x="938500" y="445025"/>
            <a:ext cx="47022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3">
  <p:cSld name="CAPTION_ONLY_1_1_1_2">
    <p:bg>
      <p:bgPr>
        <a:blipFill>
          <a:blip r:embed="rId2">
            <a:alphaModFix/>
          </a:blip>
          <a:stretch>
            <a:fillRect/>
          </a:stretch>
        </a:blipFill>
      </p:bgPr>
    </p:bg>
    <p:spTree>
      <p:nvGrpSpPr>
        <p:cNvPr id="128" name="Shape 128"/>
        <p:cNvGrpSpPr/>
        <p:nvPr/>
      </p:nvGrpSpPr>
      <p:grpSpPr>
        <a:xfrm>
          <a:off x="0" y="0"/>
          <a:ext cx="0" cy="0"/>
          <a:chOff x="0" y="0"/>
          <a:chExt cx="0" cy="0"/>
        </a:xfrm>
      </p:grpSpPr>
      <p:sp>
        <p:nvSpPr>
          <p:cNvPr id="129" name="Google Shape;129;p35"/>
          <p:cNvSpPr txBox="1"/>
          <p:nvPr>
            <p:ph type="title"/>
          </p:nvPr>
        </p:nvSpPr>
        <p:spPr>
          <a:xfrm>
            <a:off x="938500" y="445025"/>
            <a:ext cx="47022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wo Lists">
  <p:cSld name="SECTION_TITLE_AND_DESCRIPTION_1_3">
    <p:bg>
      <p:bgPr>
        <a:blipFill>
          <a:blip r:embed="rId2">
            <a:alphaModFix/>
          </a:blip>
          <a:stretch>
            <a:fillRect/>
          </a:stretch>
        </a:blipFill>
      </p:bgPr>
    </p:bg>
    <p:spTree>
      <p:nvGrpSpPr>
        <p:cNvPr id="130" name="Shape 130"/>
        <p:cNvGrpSpPr/>
        <p:nvPr/>
      </p:nvGrpSpPr>
      <p:grpSpPr>
        <a:xfrm>
          <a:off x="0" y="0"/>
          <a:ext cx="0" cy="0"/>
          <a:chOff x="0" y="0"/>
          <a:chExt cx="0" cy="0"/>
        </a:xfrm>
      </p:grpSpPr>
      <p:sp>
        <p:nvSpPr>
          <p:cNvPr id="131" name="Google Shape;131;p36"/>
          <p:cNvSpPr txBox="1"/>
          <p:nvPr>
            <p:ph type="title"/>
          </p:nvPr>
        </p:nvSpPr>
        <p:spPr>
          <a:xfrm>
            <a:off x="938500" y="445025"/>
            <a:ext cx="49647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32" name="Google Shape;132;p36"/>
          <p:cNvSpPr txBox="1"/>
          <p:nvPr>
            <p:ph idx="1" type="body"/>
          </p:nvPr>
        </p:nvSpPr>
        <p:spPr>
          <a:xfrm>
            <a:off x="1067241" y="2651775"/>
            <a:ext cx="3258900" cy="17955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0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133" name="Google Shape;133;p36"/>
          <p:cNvSpPr txBox="1"/>
          <p:nvPr>
            <p:ph idx="2" type="body"/>
          </p:nvPr>
        </p:nvSpPr>
        <p:spPr>
          <a:xfrm>
            <a:off x="4673852" y="2651775"/>
            <a:ext cx="3258900" cy="17955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0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134" name="Google Shape;134;p36"/>
          <p:cNvSpPr txBox="1"/>
          <p:nvPr>
            <p:ph idx="3" type="title"/>
          </p:nvPr>
        </p:nvSpPr>
        <p:spPr>
          <a:xfrm>
            <a:off x="1213499" y="1955125"/>
            <a:ext cx="3258900" cy="5484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135" name="Google Shape;135;p36"/>
          <p:cNvSpPr txBox="1"/>
          <p:nvPr>
            <p:ph idx="4" type="title"/>
          </p:nvPr>
        </p:nvSpPr>
        <p:spPr>
          <a:xfrm>
            <a:off x="4820099" y="1955125"/>
            <a:ext cx="3258900" cy="5484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Four Columns">
  <p:cSld name="TITLE_1_1_2">
    <p:bg>
      <p:bgPr>
        <a:blipFill>
          <a:blip r:embed="rId2">
            <a:alphaModFix/>
          </a:blip>
          <a:stretch>
            <a:fillRect/>
          </a:stretch>
        </a:blipFill>
      </p:bgPr>
    </p:bg>
    <p:spTree>
      <p:nvGrpSpPr>
        <p:cNvPr id="136" name="Shape 136"/>
        <p:cNvGrpSpPr/>
        <p:nvPr/>
      </p:nvGrpSpPr>
      <p:grpSpPr>
        <a:xfrm>
          <a:off x="0" y="0"/>
          <a:ext cx="0" cy="0"/>
          <a:chOff x="0" y="0"/>
          <a:chExt cx="0" cy="0"/>
        </a:xfrm>
      </p:grpSpPr>
      <p:sp>
        <p:nvSpPr>
          <p:cNvPr id="137" name="Google Shape;137;p37"/>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38" name="Google Shape;138;p37"/>
          <p:cNvSpPr txBox="1"/>
          <p:nvPr>
            <p:ph idx="2" type="title"/>
          </p:nvPr>
        </p:nvSpPr>
        <p:spPr>
          <a:xfrm>
            <a:off x="898386" y="3052625"/>
            <a:ext cx="16716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39" name="Google Shape;139;p37"/>
          <p:cNvSpPr txBox="1"/>
          <p:nvPr>
            <p:ph idx="1" type="subTitle"/>
          </p:nvPr>
        </p:nvSpPr>
        <p:spPr>
          <a:xfrm>
            <a:off x="898389" y="3558837"/>
            <a:ext cx="1671600" cy="115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40" name="Google Shape;140;p37"/>
          <p:cNvSpPr txBox="1"/>
          <p:nvPr>
            <p:ph idx="3" type="title"/>
          </p:nvPr>
        </p:nvSpPr>
        <p:spPr>
          <a:xfrm>
            <a:off x="2790261" y="3052625"/>
            <a:ext cx="16716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41" name="Google Shape;141;p37"/>
          <p:cNvSpPr txBox="1"/>
          <p:nvPr>
            <p:ph idx="4" type="subTitle"/>
          </p:nvPr>
        </p:nvSpPr>
        <p:spPr>
          <a:xfrm>
            <a:off x="2790264" y="3558837"/>
            <a:ext cx="1671600" cy="115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42" name="Google Shape;142;p37"/>
          <p:cNvSpPr txBox="1"/>
          <p:nvPr>
            <p:ph idx="5" type="title"/>
          </p:nvPr>
        </p:nvSpPr>
        <p:spPr>
          <a:xfrm>
            <a:off x="4682136" y="3052625"/>
            <a:ext cx="16716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43" name="Google Shape;143;p37"/>
          <p:cNvSpPr txBox="1"/>
          <p:nvPr>
            <p:ph idx="6" type="subTitle"/>
          </p:nvPr>
        </p:nvSpPr>
        <p:spPr>
          <a:xfrm>
            <a:off x="4682139" y="3558837"/>
            <a:ext cx="1671600" cy="115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44" name="Google Shape;144;p37"/>
          <p:cNvSpPr txBox="1"/>
          <p:nvPr>
            <p:ph idx="7" type="title"/>
          </p:nvPr>
        </p:nvSpPr>
        <p:spPr>
          <a:xfrm>
            <a:off x="6574011" y="3052625"/>
            <a:ext cx="16716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45" name="Google Shape;145;p37"/>
          <p:cNvSpPr txBox="1"/>
          <p:nvPr>
            <p:ph idx="8" type="subTitle"/>
          </p:nvPr>
        </p:nvSpPr>
        <p:spPr>
          <a:xfrm>
            <a:off x="6574014" y="3558837"/>
            <a:ext cx="1671600" cy="115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Numbers">
  <p:cSld name="CAPTION_ONLY_1_1_1_1">
    <p:bg>
      <p:bgPr>
        <a:blipFill>
          <a:blip r:embed="rId2">
            <a:alphaModFix/>
          </a:blip>
          <a:stretch>
            <a:fillRect/>
          </a:stretch>
        </a:blipFill>
      </p:bgPr>
    </p:bg>
    <p:spTree>
      <p:nvGrpSpPr>
        <p:cNvPr id="146" name="Shape 146"/>
        <p:cNvGrpSpPr/>
        <p:nvPr/>
      </p:nvGrpSpPr>
      <p:grpSpPr>
        <a:xfrm>
          <a:off x="0" y="0"/>
          <a:ext cx="0" cy="0"/>
          <a:chOff x="0" y="0"/>
          <a:chExt cx="0" cy="0"/>
        </a:xfrm>
      </p:grpSpPr>
      <p:sp>
        <p:nvSpPr>
          <p:cNvPr id="147" name="Google Shape;147;p38"/>
          <p:cNvSpPr txBox="1"/>
          <p:nvPr>
            <p:ph hasCustomPrompt="1" type="title"/>
          </p:nvPr>
        </p:nvSpPr>
        <p:spPr>
          <a:xfrm>
            <a:off x="4996800" y="661843"/>
            <a:ext cx="31593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4800"/>
              <a:buNone/>
              <a:defRPr sz="48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48" name="Google Shape;148;p38"/>
          <p:cNvSpPr txBox="1"/>
          <p:nvPr>
            <p:ph idx="1" type="subTitle"/>
          </p:nvPr>
        </p:nvSpPr>
        <p:spPr>
          <a:xfrm>
            <a:off x="4911000" y="1265850"/>
            <a:ext cx="3330900" cy="417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2100"/>
              <a:buNone/>
              <a:defRPr sz="2100">
                <a:solidFill>
                  <a:schemeClr val="accent1"/>
                </a:solidFill>
              </a:defRPr>
            </a:lvl2pPr>
            <a:lvl3pPr lvl="2" rtl="0" algn="ctr">
              <a:lnSpc>
                <a:spcPct val="100000"/>
              </a:lnSpc>
              <a:spcBef>
                <a:spcPts val="0"/>
              </a:spcBef>
              <a:spcAft>
                <a:spcPts val="0"/>
              </a:spcAft>
              <a:buClr>
                <a:schemeClr val="accent1"/>
              </a:buClr>
              <a:buSzPts val="2100"/>
              <a:buNone/>
              <a:defRPr sz="2100">
                <a:solidFill>
                  <a:schemeClr val="accent1"/>
                </a:solidFill>
              </a:defRPr>
            </a:lvl3pPr>
            <a:lvl4pPr lvl="3" rtl="0" algn="ctr">
              <a:lnSpc>
                <a:spcPct val="100000"/>
              </a:lnSpc>
              <a:spcBef>
                <a:spcPts val="0"/>
              </a:spcBef>
              <a:spcAft>
                <a:spcPts val="0"/>
              </a:spcAft>
              <a:buClr>
                <a:schemeClr val="accent1"/>
              </a:buClr>
              <a:buSzPts val="2100"/>
              <a:buNone/>
              <a:defRPr sz="2100">
                <a:solidFill>
                  <a:schemeClr val="accent1"/>
                </a:solidFill>
              </a:defRPr>
            </a:lvl4pPr>
            <a:lvl5pPr lvl="4" rtl="0" algn="ctr">
              <a:lnSpc>
                <a:spcPct val="100000"/>
              </a:lnSpc>
              <a:spcBef>
                <a:spcPts val="0"/>
              </a:spcBef>
              <a:spcAft>
                <a:spcPts val="0"/>
              </a:spcAft>
              <a:buClr>
                <a:schemeClr val="accent1"/>
              </a:buClr>
              <a:buSzPts val="2100"/>
              <a:buNone/>
              <a:defRPr sz="2100">
                <a:solidFill>
                  <a:schemeClr val="accent1"/>
                </a:solidFill>
              </a:defRPr>
            </a:lvl5pPr>
            <a:lvl6pPr lvl="5" rtl="0" algn="ctr">
              <a:lnSpc>
                <a:spcPct val="100000"/>
              </a:lnSpc>
              <a:spcBef>
                <a:spcPts val="0"/>
              </a:spcBef>
              <a:spcAft>
                <a:spcPts val="0"/>
              </a:spcAft>
              <a:buClr>
                <a:schemeClr val="accent1"/>
              </a:buClr>
              <a:buSzPts val="2100"/>
              <a:buNone/>
              <a:defRPr sz="2100">
                <a:solidFill>
                  <a:schemeClr val="accent1"/>
                </a:solidFill>
              </a:defRPr>
            </a:lvl6pPr>
            <a:lvl7pPr lvl="6" rtl="0" algn="ctr">
              <a:lnSpc>
                <a:spcPct val="100000"/>
              </a:lnSpc>
              <a:spcBef>
                <a:spcPts val="0"/>
              </a:spcBef>
              <a:spcAft>
                <a:spcPts val="0"/>
              </a:spcAft>
              <a:buClr>
                <a:schemeClr val="accent1"/>
              </a:buClr>
              <a:buSzPts val="2100"/>
              <a:buNone/>
              <a:defRPr sz="2100">
                <a:solidFill>
                  <a:schemeClr val="accent1"/>
                </a:solidFill>
              </a:defRPr>
            </a:lvl7pPr>
            <a:lvl8pPr lvl="7" rtl="0" algn="ctr">
              <a:lnSpc>
                <a:spcPct val="100000"/>
              </a:lnSpc>
              <a:spcBef>
                <a:spcPts val="0"/>
              </a:spcBef>
              <a:spcAft>
                <a:spcPts val="0"/>
              </a:spcAft>
              <a:buClr>
                <a:schemeClr val="accent1"/>
              </a:buClr>
              <a:buSzPts val="2100"/>
              <a:buNone/>
              <a:defRPr sz="2100">
                <a:solidFill>
                  <a:schemeClr val="accent1"/>
                </a:solidFill>
              </a:defRPr>
            </a:lvl8pPr>
            <a:lvl9pPr lvl="8" rtl="0" algn="ctr">
              <a:lnSpc>
                <a:spcPct val="100000"/>
              </a:lnSpc>
              <a:spcBef>
                <a:spcPts val="0"/>
              </a:spcBef>
              <a:spcAft>
                <a:spcPts val="0"/>
              </a:spcAft>
              <a:buClr>
                <a:schemeClr val="accent1"/>
              </a:buClr>
              <a:buSzPts val="2100"/>
              <a:buNone/>
              <a:defRPr sz="2100">
                <a:solidFill>
                  <a:schemeClr val="accent1"/>
                </a:solidFill>
              </a:defRPr>
            </a:lvl9pPr>
          </a:lstStyle>
          <a:p/>
        </p:txBody>
      </p:sp>
      <p:sp>
        <p:nvSpPr>
          <p:cNvPr id="149" name="Google Shape;149;p38"/>
          <p:cNvSpPr txBox="1"/>
          <p:nvPr>
            <p:ph hasCustomPrompt="1" idx="2" type="title"/>
          </p:nvPr>
        </p:nvSpPr>
        <p:spPr>
          <a:xfrm>
            <a:off x="4996800" y="2099193"/>
            <a:ext cx="31593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4800"/>
              <a:buNone/>
              <a:defRPr sz="48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50" name="Google Shape;150;p38"/>
          <p:cNvSpPr txBox="1"/>
          <p:nvPr>
            <p:ph idx="3" type="subTitle"/>
          </p:nvPr>
        </p:nvSpPr>
        <p:spPr>
          <a:xfrm>
            <a:off x="4911000" y="2703200"/>
            <a:ext cx="3330900" cy="417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2100"/>
              <a:buNone/>
              <a:defRPr sz="2100">
                <a:solidFill>
                  <a:schemeClr val="accent1"/>
                </a:solidFill>
              </a:defRPr>
            </a:lvl2pPr>
            <a:lvl3pPr lvl="2" rtl="0" algn="ctr">
              <a:lnSpc>
                <a:spcPct val="100000"/>
              </a:lnSpc>
              <a:spcBef>
                <a:spcPts val="0"/>
              </a:spcBef>
              <a:spcAft>
                <a:spcPts val="0"/>
              </a:spcAft>
              <a:buClr>
                <a:schemeClr val="accent1"/>
              </a:buClr>
              <a:buSzPts val="2100"/>
              <a:buNone/>
              <a:defRPr sz="2100">
                <a:solidFill>
                  <a:schemeClr val="accent1"/>
                </a:solidFill>
              </a:defRPr>
            </a:lvl3pPr>
            <a:lvl4pPr lvl="3" rtl="0" algn="ctr">
              <a:lnSpc>
                <a:spcPct val="100000"/>
              </a:lnSpc>
              <a:spcBef>
                <a:spcPts val="0"/>
              </a:spcBef>
              <a:spcAft>
                <a:spcPts val="0"/>
              </a:spcAft>
              <a:buClr>
                <a:schemeClr val="accent1"/>
              </a:buClr>
              <a:buSzPts val="2100"/>
              <a:buNone/>
              <a:defRPr sz="2100">
                <a:solidFill>
                  <a:schemeClr val="accent1"/>
                </a:solidFill>
              </a:defRPr>
            </a:lvl4pPr>
            <a:lvl5pPr lvl="4" rtl="0" algn="ctr">
              <a:lnSpc>
                <a:spcPct val="100000"/>
              </a:lnSpc>
              <a:spcBef>
                <a:spcPts val="0"/>
              </a:spcBef>
              <a:spcAft>
                <a:spcPts val="0"/>
              </a:spcAft>
              <a:buClr>
                <a:schemeClr val="accent1"/>
              </a:buClr>
              <a:buSzPts val="2100"/>
              <a:buNone/>
              <a:defRPr sz="2100">
                <a:solidFill>
                  <a:schemeClr val="accent1"/>
                </a:solidFill>
              </a:defRPr>
            </a:lvl5pPr>
            <a:lvl6pPr lvl="5" rtl="0" algn="ctr">
              <a:lnSpc>
                <a:spcPct val="100000"/>
              </a:lnSpc>
              <a:spcBef>
                <a:spcPts val="0"/>
              </a:spcBef>
              <a:spcAft>
                <a:spcPts val="0"/>
              </a:spcAft>
              <a:buClr>
                <a:schemeClr val="accent1"/>
              </a:buClr>
              <a:buSzPts val="2100"/>
              <a:buNone/>
              <a:defRPr sz="2100">
                <a:solidFill>
                  <a:schemeClr val="accent1"/>
                </a:solidFill>
              </a:defRPr>
            </a:lvl6pPr>
            <a:lvl7pPr lvl="6" rtl="0" algn="ctr">
              <a:lnSpc>
                <a:spcPct val="100000"/>
              </a:lnSpc>
              <a:spcBef>
                <a:spcPts val="0"/>
              </a:spcBef>
              <a:spcAft>
                <a:spcPts val="0"/>
              </a:spcAft>
              <a:buClr>
                <a:schemeClr val="accent1"/>
              </a:buClr>
              <a:buSzPts val="2100"/>
              <a:buNone/>
              <a:defRPr sz="2100">
                <a:solidFill>
                  <a:schemeClr val="accent1"/>
                </a:solidFill>
              </a:defRPr>
            </a:lvl7pPr>
            <a:lvl8pPr lvl="7" rtl="0" algn="ctr">
              <a:lnSpc>
                <a:spcPct val="100000"/>
              </a:lnSpc>
              <a:spcBef>
                <a:spcPts val="0"/>
              </a:spcBef>
              <a:spcAft>
                <a:spcPts val="0"/>
              </a:spcAft>
              <a:buClr>
                <a:schemeClr val="accent1"/>
              </a:buClr>
              <a:buSzPts val="2100"/>
              <a:buNone/>
              <a:defRPr sz="2100">
                <a:solidFill>
                  <a:schemeClr val="accent1"/>
                </a:solidFill>
              </a:defRPr>
            </a:lvl8pPr>
            <a:lvl9pPr lvl="8" rtl="0" algn="ctr">
              <a:lnSpc>
                <a:spcPct val="100000"/>
              </a:lnSpc>
              <a:spcBef>
                <a:spcPts val="0"/>
              </a:spcBef>
              <a:spcAft>
                <a:spcPts val="0"/>
              </a:spcAft>
              <a:buClr>
                <a:schemeClr val="accent1"/>
              </a:buClr>
              <a:buSzPts val="2100"/>
              <a:buNone/>
              <a:defRPr sz="2100">
                <a:solidFill>
                  <a:schemeClr val="accent1"/>
                </a:solidFill>
              </a:defRPr>
            </a:lvl9pPr>
          </a:lstStyle>
          <a:p/>
        </p:txBody>
      </p:sp>
      <p:sp>
        <p:nvSpPr>
          <p:cNvPr id="151" name="Google Shape;151;p38"/>
          <p:cNvSpPr txBox="1"/>
          <p:nvPr>
            <p:ph hasCustomPrompt="1" idx="4" type="title"/>
          </p:nvPr>
        </p:nvSpPr>
        <p:spPr>
          <a:xfrm>
            <a:off x="4996800" y="3536543"/>
            <a:ext cx="31593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4800"/>
              <a:buNone/>
              <a:defRPr sz="48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52" name="Google Shape;152;p38"/>
          <p:cNvSpPr txBox="1"/>
          <p:nvPr>
            <p:ph idx="5" type="subTitle"/>
          </p:nvPr>
        </p:nvSpPr>
        <p:spPr>
          <a:xfrm>
            <a:off x="4911000" y="4140550"/>
            <a:ext cx="3330900" cy="417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2100"/>
              <a:buNone/>
              <a:defRPr sz="2100">
                <a:solidFill>
                  <a:schemeClr val="accent1"/>
                </a:solidFill>
              </a:defRPr>
            </a:lvl2pPr>
            <a:lvl3pPr lvl="2" rtl="0" algn="ctr">
              <a:lnSpc>
                <a:spcPct val="100000"/>
              </a:lnSpc>
              <a:spcBef>
                <a:spcPts val="0"/>
              </a:spcBef>
              <a:spcAft>
                <a:spcPts val="0"/>
              </a:spcAft>
              <a:buClr>
                <a:schemeClr val="accent1"/>
              </a:buClr>
              <a:buSzPts val="2100"/>
              <a:buNone/>
              <a:defRPr sz="2100">
                <a:solidFill>
                  <a:schemeClr val="accent1"/>
                </a:solidFill>
              </a:defRPr>
            </a:lvl3pPr>
            <a:lvl4pPr lvl="3" rtl="0" algn="ctr">
              <a:lnSpc>
                <a:spcPct val="100000"/>
              </a:lnSpc>
              <a:spcBef>
                <a:spcPts val="0"/>
              </a:spcBef>
              <a:spcAft>
                <a:spcPts val="0"/>
              </a:spcAft>
              <a:buClr>
                <a:schemeClr val="accent1"/>
              </a:buClr>
              <a:buSzPts val="2100"/>
              <a:buNone/>
              <a:defRPr sz="2100">
                <a:solidFill>
                  <a:schemeClr val="accent1"/>
                </a:solidFill>
              </a:defRPr>
            </a:lvl4pPr>
            <a:lvl5pPr lvl="4" rtl="0" algn="ctr">
              <a:lnSpc>
                <a:spcPct val="100000"/>
              </a:lnSpc>
              <a:spcBef>
                <a:spcPts val="0"/>
              </a:spcBef>
              <a:spcAft>
                <a:spcPts val="0"/>
              </a:spcAft>
              <a:buClr>
                <a:schemeClr val="accent1"/>
              </a:buClr>
              <a:buSzPts val="2100"/>
              <a:buNone/>
              <a:defRPr sz="2100">
                <a:solidFill>
                  <a:schemeClr val="accent1"/>
                </a:solidFill>
              </a:defRPr>
            </a:lvl5pPr>
            <a:lvl6pPr lvl="5" rtl="0" algn="ctr">
              <a:lnSpc>
                <a:spcPct val="100000"/>
              </a:lnSpc>
              <a:spcBef>
                <a:spcPts val="0"/>
              </a:spcBef>
              <a:spcAft>
                <a:spcPts val="0"/>
              </a:spcAft>
              <a:buClr>
                <a:schemeClr val="accent1"/>
              </a:buClr>
              <a:buSzPts val="2100"/>
              <a:buNone/>
              <a:defRPr sz="2100">
                <a:solidFill>
                  <a:schemeClr val="accent1"/>
                </a:solidFill>
              </a:defRPr>
            </a:lvl6pPr>
            <a:lvl7pPr lvl="6" rtl="0" algn="ctr">
              <a:lnSpc>
                <a:spcPct val="100000"/>
              </a:lnSpc>
              <a:spcBef>
                <a:spcPts val="0"/>
              </a:spcBef>
              <a:spcAft>
                <a:spcPts val="0"/>
              </a:spcAft>
              <a:buClr>
                <a:schemeClr val="accent1"/>
              </a:buClr>
              <a:buSzPts val="2100"/>
              <a:buNone/>
              <a:defRPr sz="2100">
                <a:solidFill>
                  <a:schemeClr val="accent1"/>
                </a:solidFill>
              </a:defRPr>
            </a:lvl7pPr>
            <a:lvl8pPr lvl="7" rtl="0" algn="ctr">
              <a:lnSpc>
                <a:spcPct val="100000"/>
              </a:lnSpc>
              <a:spcBef>
                <a:spcPts val="0"/>
              </a:spcBef>
              <a:spcAft>
                <a:spcPts val="0"/>
              </a:spcAft>
              <a:buClr>
                <a:schemeClr val="accent1"/>
              </a:buClr>
              <a:buSzPts val="2100"/>
              <a:buNone/>
              <a:defRPr sz="2100">
                <a:solidFill>
                  <a:schemeClr val="accent1"/>
                </a:solidFill>
              </a:defRPr>
            </a:lvl8pPr>
            <a:lvl9pPr lvl="8" rtl="0" algn="ctr">
              <a:lnSpc>
                <a:spcPct val="100000"/>
              </a:lnSpc>
              <a:spcBef>
                <a:spcPts val="0"/>
              </a:spcBef>
              <a:spcAft>
                <a:spcPts val="0"/>
              </a:spcAft>
              <a:buClr>
                <a:schemeClr val="accent1"/>
              </a:buClr>
              <a:buSzPts val="2100"/>
              <a:buNone/>
              <a:defRPr sz="2100">
                <a:solidFill>
                  <a:schemeClr val="accent1"/>
                </a:solidFill>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ix Columns  ">
  <p:cSld name="SECTION_TITLE_AND_DESCRIPTION_1_1_1">
    <p:bg>
      <p:bgPr>
        <a:blipFill>
          <a:blip r:embed="rId2">
            <a:alphaModFix/>
          </a:blip>
          <a:stretch>
            <a:fillRect/>
          </a:stretch>
        </a:blipFill>
      </p:bgPr>
    </p:bg>
    <p:spTree>
      <p:nvGrpSpPr>
        <p:cNvPr id="153" name="Shape 153"/>
        <p:cNvGrpSpPr/>
        <p:nvPr/>
      </p:nvGrpSpPr>
      <p:grpSpPr>
        <a:xfrm>
          <a:off x="0" y="0"/>
          <a:ext cx="0" cy="0"/>
          <a:chOff x="0" y="0"/>
          <a:chExt cx="0" cy="0"/>
        </a:xfrm>
      </p:grpSpPr>
      <p:sp>
        <p:nvSpPr>
          <p:cNvPr id="154" name="Google Shape;154;p39"/>
          <p:cNvSpPr txBox="1"/>
          <p:nvPr>
            <p:ph type="title"/>
          </p:nvPr>
        </p:nvSpPr>
        <p:spPr>
          <a:xfrm>
            <a:off x="3538497" y="1818541"/>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55" name="Google Shape;155;p39"/>
          <p:cNvSpPr txBox="1"/>
          <p:nvPr>
            <p:ph idx="1" type="subTitle"/>
          </p:nvPr>
        </p:nvSpPr>
        <p:spPr>
          <a:xfrm>
            <a:off x="3538498" y="2324765"/>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56" name="Google Shape;156;p39"/>
          <p:cNvSpPr txBox="1"/>
          <p:nvPr>
            <p:ph idx="2" type="title"/>
          </p:nvPr>
        </p:nvSpPr>
        <p:spPr>
          <a:xfrm>
            <a:off x="6028553" y="1818541"/>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57" name="Google Shape;157;p39"/>
          <p:cNvSpPr txBox="1"/>
          <p:nvPr>
            <p:ph idx="3" type="subTitle"/>
          </p:nvPr>
        </p:nvSpPr>
        <p:spPr>
          <a:xfrm>
            <a:off x="6028552" y="2324765"/>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58" name="Google Shape;158;p39"/>
          <p:cNvSpPr txBox="1"/>
          <p:nvPr>
            <p:ph idx="4"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59" name="Google Shape;159;p39"/>
          <p:cNvSpPr txBox="1"/>
          <p:nvPr>
            <p:ph idx="5" type="title"/>
          </p:nvPr>
        </p:nvSpPr>
        <p:spPr>
          <a:xfrm>
            <a:off x="1048447" y="1818541"/>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60" name="Google Shape;160;p39"/>
          <p:cNvSpPr txBox="1"/>
          <p:nvPr>
            <p:ph idx="6" type="subTitle"/>
          </p:nvPr>
        </p:nvSpPr>
        <p:spPr>
          <a:xfrm>
            <a:off x="1048450" y="2324765"/>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61" name="Google Shape;161;p39"/>
          <p:cNvSpPr txBox="1"/>
          <p:nvPr>
            <p:ph idx="7" type="title"/>
          </p:nvPr>
        </p:nvSpPr>
        <p:spPr>
          <a:xfrm>
            <a:off x="3538497" y="332503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62" name="Google Shape;162;p39"/>
          <p:cNvSpPr txBox="1"/>
          <p:nvPr>
            <p:ph idx="8" type="subTitle"/>
          </p:nvPr>
        </p:nvSpPr>
        <p:spPr>
          <a:xfrm>
            <a:off x="3538498" y="3831259"/>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63" name="Google Shape;163;p39"/>
          <p:cNvSpPr txBox="1"/>
          <p:nvPr>
            <p:ph idx="9" type="title"/>
          </p:nvPr>
        </p:nvSpPr>
        <p:spPr>
          <a:xfrm>
            <a:off x="6028553" y="332503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64" name="Google Shape;164;p39"/>
          <p:cNvSpPr txBox="1"/>
          <p:nvPr>
            <p:ph idx="13" type="subTitle"/>
          </p:nvPr>
        </p:nvSpPr>
        <p:spPr>
          <a:xfrm>
            <a:off x="6028552" y="3831259"/>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65" name="Google Shape;165;p39"/>
          <p:cNvSpPr txBox="1"/>
          <p:nvPr>
            <p:ph idx="14" type="title"/>
          </p:nvPr>
        </p:nvSpPr>
        <p:spPr>
          <a:xfrm>
            <a:off x="1048447" y="332503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66" name="Google Shape;166;p39"/>
          <p:cNvSpPr txBox="1"/>
          <p:nvPr>
            <p:ph idx="15" type="subTitle"/>
          </p:nvPr>
        </p:nvSpPr>
        <p:spPr>
          <a:xfrm>
            <a:off x="1048450" y="3831259"/>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Four Columns 1">
  <p:cSld name="TITLE_1_1_2_1">
    <p:bg>
      <p:bgPr>
        <a:blipFill>
          <a:blip r:embed="rId2">
            <a:alphaModFix/>
          </a:blip>
          <a:stretch>
            <a:fillRect/>
          </a:stretch>
        </a:blipFill>
      </p:bgPr>
    </p:bg>
    <p:spTree>
      <p:nvGrpSpPr>
        <p:cNvPr id="167" name="Shape 167"/>
        <p:cNvGrpSpPr/>
        <p:nvPr/>
      </p:nvGrpSpPr>
      <p:grpSpPr>
        <a:xfrm>
          <a:off x="0" y="0"/>
          <a:ext cx="0" cy="0"/>
          <a:chOff x="0" y="0"/>
          <a:chExt cx="0" cy="0"/>
        </a:xfrm>
      </p:grpSpPr>
      <p:sp>
        <p:nvSpPr>
          <p:cNvPr id="168" name="Google Shape;168;p40"/>
          <p:cNvSpPr txBox="1"/>
          <p:nvPr>
            <p:ph type="title"/>
          </p:nvPr>
        </p:nvSpPr>
        <p:spPr>
          <a:xfrm>
            <a:off x="938500" y="445025"/>
            <a:ext cx="50436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69" name="Google Shape;169;p40"/>
          <p:cNvSpPr txBox="1"/>
          <p:nvPr>
            <p:ph idx="2" type="title"/>
          </p:nvPr>
        </p:nvSpPr>
        <p:spPr>
          <a:xfrm>
            <a:off x="1338238" y="2359825"/>
            <a:ext cx="2727600" cy="375600"/>
          </a:xfrm>
          <a:prstGeom prst="rect">
            <a:avLst/>
          </a:prstGeom>
        </p:spPr>
        <p:txBody>
          <a:bodyPr anchorCtr="0" anchor="t" bIns="91425" lIns="91425" spcFirstLastPara="1" rIns="91425" wrap="square" tIns="91425">
            <a:noAutofit/>
          </a:bodyPr>
          <a:lstStyle>
            <a:lvl1pPr lvl="0" rtl="0" algn="r">
              <a:spcBef>
                <a:spcPts val="0"/>
              </a:spcBef>
              <a:spcAft>
                <a:spcPts val="0"/>
              </a:spcAft>
              <a:buClr>
                <a:schemeClr val="lt1"/>
              </a:buClr>
              <a:buSzPts val="1400"/>
              <a:buNone/>
              <a:defRPr sz="1400">
                <a:solidFill>
                  <a:schemeClr val="lt1"/>
                </a:solidFill>
              </a:defRPr>
            </a:lvl1pPr>
            <a:lvl2pPr lvl="1" rtl="0" algn="r">
              <a:spcBef>
                <a:spcPts val="0"/>
              </a:spcBef>
              <a:spcAft>
                <a:spcPts val="0"/>
              </a:spcAft>
              <a:buClr>
                <a:schemeClr val="lt1"/>
              </a:buClr>
              <a:buSzPts val="4200"/>
              <a:buNone/>
              <a:defRPr sz="4200">
                <a:solidFill>
                  <a:schemeClr val="lt1"/>
                </a:solidFill>
              </a:defRPr>
            </a:lvl2pPr>
            <a:lvl3pPr lvl="2" rtl="0" algn="r">
              <a:spcBef>
                <a:spcPts val="0"/>
              </a:spcBef>
              <a:spcAft>
                <a:spcPts val="0"/>
              </a:spcAft>
              <a:buClr>
                <a:schemeClr val="lt1"/>
              </a:buClr>
              <a:buSzPts val="4200"/>
              <a:buNone/>
              <a:defRPr sz="4200">
                <a:solidFill>
                  <a:schemeClr val="lt1"/>
                </a:solidFill>
              </a:defRPr>
            </a:lvl3pPr>
            <a:lvl4pPr lvl="3" rtl="0" algn="r">
              <a:spcBef>
                <a:spcPts val="0"/>
              </a:spcBef>
              <a:spcAft>
                <a:spcPts val="0"/>
              </a:spcAft>
              <a:buClr>
                <a:schemeClr val="lt1"/>
              </a:buClr>
              <a:buSzPts val="4200"/>
              <a:buNone/>
              <a:defRPr sz="4200">
                <a:solidFill>
                  <a:schemeClr val="lt1"/>
                </a:solidFill>
              </a:defRPr>
            </a:lvl4pPr>
            <a:lvl5pPr lvl="4" rtl="0" algn="r">
              <a:spcBef>
                <a:spcPts val="0"/>
              </a:spcBef>
              <a:spcAft>
                <a:spcPts val="0"/>
              </a:spcAft>
              <a:buClr>
                <a:schemeClr val="lt1"/>
              </a:buClr>
              <a:buSzPts val="4200"/>
              <a:buNone/>
              <a:defRPr sz="4200">
                <a:solidFill>
                  <a:schemeClr val="lt1"/>
                </a:solidFill>
              </a:defRPr>
            </a:lvl5pPr>
            <a:lvl6pPr lvl="5" rtl="0" algn="r">
              <a:spcBef>
                <a:spcPts val="0"/>
              </a:spcBef>
              <a:spcAft>
                <a:spcPts val="0"/>
              </a:spcAft>
              <a:buClr>
                <a:schemeClr val="lt1"/>
              </a:buClr>
              <a:buSzPts val="4200"/>
              <a:buNone/>
              <a:defRPr sz="4200">
                <a:solidFill>
                  <a:schemeClr val="lt1"/>
                </a:solidFill>
              </a:defRPr>
            </a:lvl6pPr>
            <a:lvl7pPr lvl="6" rtl="0" algn="r">
              <a:spcBef>
                <a:spcPts val="0"/>
              </a:spcBef>
              <a:spcAft>
                <a:spcPts val="0"/>
              </a:spcAft>
              <a:buClr>
                <a:schemeClr val="lt1"/>
              </a:buClr>
              <a:buSzPts val="4200"/>
              <a:buNone/>
              <a:defRPr sz="4200">
                <a:solidFill>
                  <a:schemeClr val="lt1"/>
                </a:solidFill>
              </a:defRPr>
            </a:lvl7pPr>
            <a:lvl8pPr lvl="7" rtl="0" algn="r">
              <a:spcBef>
                <a:spcPts val="0"/>
              </a:spcBef>
              <a:spcAft>
                <a:spcPts val="0"/>
              </a:spcAft>
              <a:buClr>
                <a:schemeClr val="lt1"/>
              </a:buClr>
              <a:buSzPts val="4200"/>
              <a:buNone/>
              <a:defRPr sz="4200">
                <a:solidFill>
                  <a:schemeClr val="lt1"/>
                </a:solidFill>
              </a:defRPr>
            </a:lvl8pPr>
            <a:lvl9pPr lvl="8" rtl="0" algn="r">
              <a:spcBef>
                <a:spcPts val="0"/>
              </a:spcBef>
              <a:spcAft>
                <a:spcPts val="0"/>
              </a:spcAft>
              <a:buClr>
                <a:schemeClr val="lt1"/>
              </a:buClr>
              <a:buSzPts val="4200"/>
              <a:buNone/>
              <a:defRPr sz="4200">
                <a:solidFill>
                  <a:schemeClr val="lt1"/>
                </a:solidFill>
              </a:defRPr>
            </a:lvl9pPr>
          </a:lstStyle>
          <a:p/>
        </p:txBody>
      </p:sp>
      <p:sp>
        <p:nvSpPr>
          <p:cNvPr id="170" name="Google Shape;170;p40"/>
          <p:cNvSpPr txBox="1"/>
          <p:nvPr>
            <p:ph idx="1" type="subTitle"/>
          </p:nvPr>
        </p:nvSpPr>
        <p:spPr>
          <a:xfrm>
            <a:off x="1338238" y="1713051"/>
            <a:ext cx="2727600" cy="605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lt1"/>
              </a:buClr>
              <a:buSzPts val="1600"/>
              <a:buNone/>
              <a:defRPr sz="1600">
                <a:solidFill>
                  <a:schemeClr val="lt1"/>
                </a:solidFill>
              </a:defRPr>
            </a:lvl1pPr>
            <a:lvl2pPr lvl="1" rtl="0" algn="r">
              <a:lnSpc>
                <a:spcPct val="100000"/>
              </a:lnSpc>
              <a:spcBef>
                <a:spcPts val="0"/>
              </a:spcBef>
              <a:spcAft>
                <a:spcPts val="0"/>
              </a:spcAft>
              <a:buClr>
                <a:schemeClr val="lt1"/>
              </a:buClr>
              <a:buSzPts val="1600"/>
              <a:buNone/>
              <a:defRPr sz="1600">
                <a:solidFill>
                  <a:schemeClr val="lt1"/>
                </a:solidFill>
              </a:defRPr>
            </a:lvl2pPr>
            <a:lvl3pPr lvl="2" rtl="0" algn="r">
              <a:lnSpc>
                <a:spcPct val="100000"/>
              </a:lnSpc>
              <a:spcBef>
                <a:spcPts val="0"/>
              </a:spcBef>
              <a:spcAft>
                <a:spcPts val="0"/>
              </a:spcAft>
              <a:buClr>
                <a:schemeClr val="lt1"/>
              </a:buClr>
              <a:buSzPts val="1600"/>
              <a:buNone/>
              <a:defRPr sz="1600">
                <a:solidFill>
                  <a:schemeClr val="lt1"/>
                </a:solidFill>
              </a:defRPr>
            </a:lvl3pPr>
            <a:lvl4pPr lvl="3" rtl="0" algn="r">
              <a:lnSpc>
                <a:spcPct val="100000"/>
              </a:lnSpc>
              <a:spcBef>
                <a:spcPts val="0"/>
              </a:spcBef>
              <a:spcAft>
                <a:spcPts val="0"/>
              </a:spcAft>
              <a:buClr>
                <a:schemeClr val="lt1"/>
              </a:buClr>
              <a:buSzPts val="1600"/>
              <a:buNone/>
              <a:defRPr sz="1600">
                <a:solidFill>
                  <a:schemeClr val="lt1"/>
                </a:solidFill>
              </a:defRPr>
            </a:lvl4pPr>
            <a:lvl5pPr lvl="4" rtl="0" algn="r">
              <a:lnSpc>
                <a:spcPct val="100000"/>
              </a:lnSpc>
              <a:spcBef>
                <a:spcPts val="0"/>
              </a:spcBef>
              <a:spcAft>
                <a:spcPts val="0"/>
              </a:spcAft>
              <a:buClr>
                <a:schemeClr val="lt1"/>
              </a:buClr>
              <a:buSzPts val="1600"/>
              <a:buNone/>
              <a:defRPr sz="1600">
                <a:solidFill>
                  <a:schemeClr val="lt1"/>
                </a:solidFill>
              </a:defRPr>
            </a:lvl5pPr>
            <a:lvl6pPr lvl="5" rtl="0" algn="r">
              <a:lnSpc>
                <a:spcPct val="100000"/>
              </a:lnSpc>
              <a:spcBef>
                <a:spcPts val="0"/>
              </a:spcBef>
              <a:spcAft>
                <a:spcPts val="0"/>
              </a:spcAft>
              <a:buClr>
                <a:schemeClr val="lt1"/>
              </a:buClr>
              <a:buSzPts val="1600"/>
              <a:buNone/>
              <a:defRPr sz="1600">
                <a:solidFill>
                  <a:schemeClr val="lt1"/>
                </a:solidFill>
              </a:defRPr>
            </a:lvl6pPr>
            <a:lvl7pPr lvl="6" rtl="0" algn="r">
              <a:lnSpc>
                <a:spcPct val="100000"/>
              </a:lnSpc>
              <a:spcBef>
                <a:spcPts val="0"/>
              </a:spcBef>
              <a:spcAft>
                <a:spcPts val="0"/>
              </a:spcAft>
              <a:buClr>
                <a:schemeClr val="lt1"/>
              </a:buClr>
              <a:buSzPts val="1600"/>
              <a:buNone/>
              <a:defRPr sz="1600">
                <a:solidFill>
                  <a:schemeClr val="lt1"/>
                </a:solidFill>
              </a:defRPr>
            </a:lvl7pPr>
            <a:lvl8pPr lvl="7" rtl="0" algn="r">
              <a:lnSpc>
                <a:spcPct val="100000"/>
              </a:lnSpc>
              <a:spcBef>
                <a:spcPts val="0"/>
              </a:spcBef>
              <a:spcAft>
                <a:spcPts val="0"/>
              </a:spcAft>
              <a:buClr>
                <a:schemeClr val="lt1"/>
              </a:buClr>
              <a:buSzPts val="1600"/>
              <a:buNone/>
              <a:defRPr sz="1600">
                <a:solidFill>
                  <a:schemeClr val="lt1"/>
                </a:solidFill>
              </a:defRPr>
            </a:lvl8pPr>
            <a:lvl9pPr lvl="8" rtl="0" algn="r">
              <a:lnSpc>
                <a:spcPct val="100000"/>
              </a:lnSpc>
              <a:spcBef>
                <a:spcPts val="0"/>
              </a:spcBef>
              <a:spcAft>
                <a:spcPts val="0"/>
              </a:spcAft>
              <a:buClr>
                <a:schemeClr val="lt1"/>
              </a:buClr>
              <a:buSzPts val="1600"/>
              <a:buNone/>
              <a:defRPr sz="1600">
                <a:solidFill>
                  <a:schemeClr val="lt1"/>
                </a:solidFill>
              </a:defRPr>
            </a:lvl9pPr>
          </a:lstStyle>
          <a:p/>
        </p:txBody>
      </p:sp>
      <p:sp>
        <p:nvSpPr>
          <p:cNvPr id="171" name="Google Shape;171;p40"/>
          <p:cNvSpPr txBox="1"/>
          <p:nvPr>
            <p:ph idx="3" type="title"/>
          </p:nvPr>
        </p:nvSpPr>
        <p:spPr>
          <a:xfrm>
            <a:off x="1338238" y="3988950"/>
            <a:ext cx="2727600" cy="375600"/>
          </a:xfrm>
          <a:prstGeom prst="rect">
            <a:avLst/>
          </a:prstGeom>
        </p:spPr>
        <p:txBody>
          <a:bodyPr anchorCtr="0" anchor="t" bIns="91425" lIns="91425" spcFirstLastPara="1" rIns="91425" wrap="square" tIns="91425">
            <a:noAutofit/>
          </a:bodyPr>
          <a:lstStyle>
            <a:lvl1pPr lvl="0" rtl="0" algn="r">
              <a:spcBef>
                <a:spcPts val="0"/>
              </a:spcBef>
              <a:spcAft>
                <a:spcPts val="0"/>
              </a:spcAft>
              <a:buClr>
                <a:schemeClr val="lt1"/>
              </a:buClr>
              <a:buSzPts val="1400"/>
              <a:buNone/>
              <a:defRPr sz="1400">
                <a:solidFill>
                  <a:schemeClr val="lt1"/>
                </a:solidFill>
              </a:defRPr>
            </a:lvl1pPr>
            <a:lvl2pPr lvl="1" rtl="0" algn="r">
              <a:spcBef>
                <a:spcPts val="0"/>
              </a:spcBef>
              <a:spcAft>
                <a:spcPts val="0"/>
              </a:spcAft>
              <a:buClr>
                <a:schemeClr val="lt1"/>
              </a:buClr>
              <a:buSzPts val="4200"/>
              <a:buNone/>
              <a:defRPr sz="4200">
                <a:solidFill>
                  <a:schemeClr val="lt1"/>
                </a:solidFill>
              </a:defRPr>
            </a:lvl2pPr>
            <a:lvl3pPr lvl="2" rtl="0" algn="r">
              <a:spcBef>
                <a:spcPts val="0"/>
              </a:spcBef>
              <a:spcAft>
                <a:spcPts val="0"/>
              </a:spcAft>
              <a:buClr>
                <a:schemeClr val="lt1"/>
              </a:buClr>
              <a:buSzPts val="4200"/>
              <a:buNone/>
              <a:defRPr sz="4200">
                <a:solidFill>
                  <a:schemeClr val="lt1"/>
                </a:solidFill>
              </a:defRPr>
            </a:lvl3pPr>
            <a:lvl4pPr lvl="3" rtl="0" algn="r">
              <a:spcBef>
                <a:spcPts val="0"/>
              </a:spcBef>
              <a:spcAft>
                <a:spcPts val="0"/>
              </a:spcAft>
              <a:buClr>
                <a:schemeClr val="lt1"/>
              </a:buClr>
              <a:buSzPts val="4200"/>
              <a:buNone/>
              <a:defRPr sz="4200">
                <a:solidFill>
                  <a:schemeClr val="lt1"/>
                </a:solidFill>
              </a:defRPr>
            </a:lvl4pPr>
            <a:lvl5pPr lvl="4" rtl="0" algn="r">
              <a:spcBef>
                <a:spcPts val="0"/>
              </a:spcBef>
              <a:spcAft>
                <a:spcPts val="0"/>
              </a:spcAft>
              <a:buClr>
                <a:schemeClr val="lt1"/>
              </a:buClr>
              <a:buSzPts val="4200"/>
              <a:buNone/>
              <a:defRPr sz="4200">
                <a:solidFill>
                  <a:schemeClr val="lt1"/>
                </a:solidFill>
              </a:defRPr>
            </a:lvl5pPr>
            <a:lvl6pPr lvl="5" rtl="0" algn="r">
              <a:spcBef>
                <a:spcPts val="0"/>
              </a:spcBef>
              <a:spcAft>
                <a:spcPts val="0"/>
              </a:spcAft>
              <a:buClr>
                <a:schemeClr val="lt1"/>
              </a:buClr>
              <a:buSzPts val="4200"/>
              <a:buNone/>
              <a:defRPr sz="4200">
                <a:solidFill>
                  <a:schemeClr val="lt1"/>
                </a:solidFill>
              </a:defRPr>
            </a:lvl6pPr>
            <a:lvl7pPr lvl="6" rtl="0" algn="r">
              <a:spcBef>
                <a:spcPts val="0"/>
              </a:spcBef>
              <a:spcAft>
                <a:spcPts val="0"/>
              </a:spcAft>
              <a:buClr>
                <a:schemeClr val="lt1"/>
              </a:buClr>
              <a:buSzPts val="4200"/>
              <a:buNone/>
              <a:defRPr sz="4200">
                <a:solidFill>
                  <a:schemeClr val="lt1"/>
                </a:solidFill>
              </a:defRPr>
            </a:lvl7pPr>
            <a:lvl8pPr lvl="7" rtl="0" algn="r">
              <a:spcBef>
                <a:spcPts val="0"/>
              </a:spcBef>
              <a:spcAft>
                <a:spcPts val="0"/>
              </a:spcAft>
              <a:buClr>
                <a:schemeClr val="lt1"/>
              </a:buClr>
              <a:buSzPts val="4200"/>
              <a:buNone/>
              <a:defRPr sz="4200">
                <a:solidFill>
                  <a:schemeClr val="lt1"/>
                </a:solidFill>
              </a:defRPr>
            </a:lvl8pPr>
            <a:lvl9pPr lvl="8" rtl="0" algn="r">
              <a:spcBef>
                <a:spcPts val="0"/>
              </a:spcBef>
              <a:spcAft>
                <a:spcPts val="0"/>
              </a:spcAft>
              <a:buClr>
                <a:schemeClr val="lt1"/>
              </a:buClr>
              <a:buSzPts val="4200"/>
              <a:buNone/>
              <a:defRPr sz="4200">
                <a:solidFill>
                  <a:schemeClr val="lt1"/>
                </a:solidFill>
              </a:defRPr>
            </a:lvl9pPr>
          </a:lstStyle>
          <a:p/>
        </p:txBody>
      </p:sp>
      <p:sp>
        <p:nvSpPr>
          <p:cNvPr id="172" name="Google Shape;172;p40"/>
          <p:cNvSpPr txBox="1"/>
          <p:nvPr>
            <p:ph idx="4" type="subTitle"/>
          </p:nvPr>
        </p:nvSpPr>
        <p:spPr>
          <a:xfrm>
            <a:off x="1338238" y="3342176"/>
            <a:ext cx="2727600" cy="605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lt1"/>
              </a:buClr>
              <a:buSzPts val="1600"/>
              <a:buNone/>
              <a:defRPr sz="1600">
                <a:solidFill>
                  <a:schemeClr val="lt1"/>
                </a:solidFill>
              </a:defRPr>
            </a:lvl1pPr>
            <a:lvl2pPr lvl="1" rtl="0" algn="r">
              <a:lnSpc>
                <a:spcPct val="100000"/>
              </a:lnSpc>
              <a:spcBef>
                <a:spcPts val="0"/>
              </a:spcBef>
              <a:spcAft>
                <a:spcPts val="0"/>
              </a:spcAft>
              <a:buClr>
                <a:schemeClr val="lt1"/>
              </a:buClr>
              <a:buSzPts val="1600"/>
              <a:buNone/>
              <a:defRPr sz="1600">
                <a:solidFill>
                  <a:schemeClr val="lt1"/>
                </a:solidFill>
              </a:defRPr>
            </a:lvl2pPr>
            <a:lvl3pPr lvl="2" rtl="0" algn="r">
              <a:lnSpc>
                <a:spcPct val="100000"/>
              </a:lnSpc>
              <a:spcBef>
                <a:spcPts val="0"/>
              </a:spcBef>
              <a:spcAft>
                <a:spcPts val="0"/>
              </a:spcAft>
              <a:buClr>
                <a:schemeClr val="lt1"/>
              </a:buClr>
              <a:buSzPts val="1600"/>
              <a:buNone/>
              <a:defRPr sz="1600">
                <a:solidFill>
                  <a:schemeClr val="lt1"/>
                </a:solidFill>
              </a:defRPr>
            </a:lvl3pPr>
            <a:lvl4pPr lvl="3" rtl="0" algn="r">
              <a:lnSpc>
                <a:spcPct val="100000"/>
              </a:lnSpc>
              <a:spcBef>
                <a:spcPts val="0"/>
              </a:spcBef>
              <a:spcAft>
                <a:spcPts val="0"/>
              </a:spcAft>
              <a:buClr>
                <a:schemeClr val="lt1"/>
              </a:buClr>
              <a:buSzPts val="1600"/>
              <a:buNone/>
              <a:defRPr sz="1600">
                <a:solidFill>
                  <a:schemeClr val="lt1"/>
                </a:solidFill>
              </a:defRPr>
            </a:lvl4pPr>
            <a:lvl5pPr lvl="4" rtl="0" algn="r">
              <a:lnSpc>
                <a:spcPct val="100000"/>
              </a:lnSpc>
              <a:spcBef>
                <a:spcPts val="0"/>
              </a:spcBef>
              <a:spcAft>
                <a:spcPts val="0"/>
              </a:spcAft>
              <a:buClr>
                <a:schemeClr val="lt1"/>
              </a:buClr>
              <a:buSzPts val="1600"/>
              <a:buNone/>
              <a:defRPr sz="1600">
                <a:solidFill>
                  <a:schemeClr val="lt1"/>
                </a:solidFill>
              </a:defRPr>
            </a:lvl5pPr>
            <a:lvl6pPr lvl="5" rtl="0" algn="r">
              <a:lnSpc>
                <a:spcPct val="100000"/>
              </a:lnSpc>
              <a:spcBef>
                <a:spcPts val="0"/>
              </a:spcBef>
              <a:spcAft>
                <a:spcPts val="0"/>
              </a:spcAft>
              <a:buClr>
                <a:schemeClr val="lt1"/>
              </a:buClr>
              <a:buSzPts val="1600"/>
              <a:buNone/>
              <a:defRPr sz="1600">
                <a:solidFill>
                  <a:schemeClr val="lt1"/>
                </a:solidFill>
              </a:defRPr>
            </a:lvl6pPr>
            <a:lvl7pPr lvl="6" rtl="0" algn="r">
              <a:lnSpc>
                <a:spcPct val="100000"/>
              </a:lnSpc>
              <a:spcBef>
                <a:spcPts val="0"/>
              </a:spcBef>
              <a:spcAft>
                <a:spcPts val="0"/>
              </a:spcAft>
              <a:buClr>
                <a:schemeClr val="lt1"/>
              </a:buClr>
              <a:buSzPts val="1600"/>
              <a:buNone/>
              <a:defRPr sz="1600">
                <a:solidFill>
                  <a:schemeClr val="lt1"/>
                </a:solidFill>
              </a:defRPr>
            </a:lvl7pPr>
            <a:lvl8pPr lvl="7" rtl="0" algn="r">
              <a:lnSpc>
                <a:spcPct val="100000"/>
              </a:lnSpc>
              <a:spcBef>
                <a:spcPts val="0"/>
              </a:spcBef>
              <a:spcAft>
                <a:spcPts val="0"/>
              </a:spcAft>
              <a:buClr>
                <a:schemeClr val="lt1"/>
              </a:buClr>
              <a:buSzPts val="1600"/>
              <a:buNone/>
              <a:defRPr sz="1600">
                <a:solidFill>
                  <a:schemeClr val="lt1"/>
                </a:solidFill>
              </a:defRPr>
            </a:lvl8pPr>
            <a:lvl9pPr lvl="8" rtl="0" algn="r">
              <a:lnSpc>
                <a:spcPct val="100000"/>
              </a:lnSpc>
              <a:spcBef>
                <a:spcPts val="0"/>
              </a:spcBef>
              <a:spcAft>
                <a:spcPts val="0"/>
              </a:spcAft>
              <a:buClr>
                <a:schemeClr val="lt1"/>
              </a:buClr>
              <a:buSzPts val="1600"/>
              <a:buNone/>
              <a:defRPr sz="1600">
                <a:solidFill>
                  <a:schemeClr val="lt1"/>
                </a:solidFill>
              </a:defRPr>
            </a:lvl9pPr>
          </a:lstStyle>
          <a:p/>
        </p:txBody>
      </p:sp>
      <p:sp>
        <p:nvSpPr>
          <p:cNvPr id="173" name="Google Shape;173;p40"/>
          <p:cNvSpPr txBox="1"/>
          <p:nvPr>
            <p:ph idx="5" type="title"/>
          </p:nvPr>
        </p:nvSpPr>
        <p:spPr>
          <a:xfrm>
            <a:off x="5078163" y="2359825"/>
            <a:ext cx="2727600" cy="375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1400"/>
              <a:buNone/>
              <a:defRPr sz="14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174" name="Google Shape;174;p40"/>
          <p:cNvSpPr txBox="1"/>
          <p:nvPr>
            <p:ph idx="6" type="subTitle"/>
          </p:nvPr>
        </p:nvSpPr>
        <p:spPr>
          <a:xfrm>
            <a:off x="5078163" y="1713051"/>
            <a:ext cx="2727600" cy="605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p:txBody>
      </p:sp>
      <p:sp>
        <p:nvSpPr>
          <p:cNvPr id="175" name="Google Shape;175;p40"/>
          <p:cNvSpPr txBox="1"/>
          <p:nvPr>
            <p:ph idx="7" type="title"/>
          </p:nvPr>
        </p:nvSpPr>
        <p:spPr>
          <a:xfrm>
            <a:off x="5078163" y="3988950"/>
            <a:ext cx="2727600" cy="375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1400"/>
              <a:buNone/>
              <a:defRPr sz="14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176" name="Google Shape;176;p40"/>
          <p:cNvSpPr txBox="1"/>
          <p:nvPr>
            <p:ph idx="8" type="subTitle"/>
          </p:nvPr>
        </p:nvSpPr>
        <p:spPr>
          <a:xfrm>
            <a:off x="5078163" y="3342176"/>
            <a:ext cx="2727600" cy="605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p:cSld name="SECTION_TITLE_AND_DESCRIPTION_1_2">
    <p:bg>
      <p:bgPr>
        <a:blipFill>
          <a:blip r:embed="rId2">
            <a:alphaModFix/>
          </a:blip>
          <a:stretch>
            <a:fillRect/>
          </a:stretch>
        </a:blipFill>
      </p:bgPr>
    </p:bg>
    <p:spTree>
      <p:nvGrpSpPr>
        <p:cNvPr id="177" name="Shape 177"/>
        <p:cNvGrpSpPr/>
        <p:nvPr/>
      </p:nvGrpSpPr>
      <p:grpSpPr>
        <a:xfrm>
          <a:off x="0" y="0"/>
          <a:ext cx="0" cy="0"/>
          <a:chOff x="0" y="0"/>
          <a:chExt cx="0" cy="0"/>
        </a:xfrm>
      </p:grpSpPr>
      <p:sp>
        <p:nvSpPr>
          <p:cNvPr id="178" name="Google Shape;178;p41"/>
          <p:cNvSpPr txBox="1"/>
          <p:nvPr>
            <p:ph idx="1" type="subTitle"/>
          </p:nvPr>
        </p:nvSpPr>
        <p:spPr>
          <a:xfrm>
            <a:off x="5817050" y="2435925"/>
            <a:ext cx="2556300" cy="2048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
        <p:nvSpPr>
          <p:cNvPr id="179" name="Google Shape;179;p41"/>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1">
  <p:cSld name="TITLE_ONLY_1">
    <p:bg>
      <p:bgPr>
        <a:blipFill>
          <a:blip r:embed="rId2">
            <a:alphaModFix/>
          </a:blip>
          <a:stretch>
            <a:fillRect/>
          </a:stretch>
        </a:blipFill>
      </p:bgPr>
    </p:bg>
    <p:spTree>
      <p:nvGrpSpPr>
        <p:cNvPr id="180" name="Shape 180"/>
        <p:cNvGrpSpPr/>
        <p:nvPr/>
      </p:nvGrpSpPr>
      <p:grpSpPr>
        <a:xfrm>
          <a:off x="0" y="0"/>
          <a:ext cx="0" cy="0"/>
          <a:chOff x="0" y="0"/>
          <a:chExt cx="0" cy="0"/>
        </a:xfrm>
      </p:grpSpPr>
      <p:sp>
        <p:nvSpPr>
          <p:cNvPr id="181" name="Google Shape;181;p42"/>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82" name="Google Shape;182;p42"/>
          <p:cNvSpPr txBox="1"/>
          <p:nvPr>
            <p:ph idx="1" type="subTitle"/>
          </p:nvPr>
        </p:nvSpPr>
        <p:spPr>
          <a:xfrm>
            <a:off x="938500" y="2435925"/>
            <a:ext cx="2556300" cy="2048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2">
  <p:cSld name="CAPTION_ONLY_2">
    <p:bg>
      <p:bgPr>
        <a:blipFill>
          <a:blip r:embed="rId2">
            <a:alphaModFix/>
          </a:blip>
          <a:stretch>
            <a:fillRect/>
          </a:stretch>
        </a:blipFill>
      </p:bgPr>
    </p:bg>
    <p:spTree>
      <p:nvGrpSpPr>
        <p:cNvPr id="183" name="Shape 183"/>
        <p:cNvGrpSpPr/>
        <p:nvPr/>
      </p:nvGrpSpPr>
      <p:grpSpPr>
        <a:xfrm>
          <a:off x="0" y="0"/>
          <a:ext cx="0" cy="0"/>
          <a:chOff x="0" y="0"/>
          <a:chExt cx="0" cy="0"/>
        </a:xfrm>
      </p:grpSpPr>
      <p:sp>
        <p:nvSpPr>
          <p:cNvPr id="184" name="Google Shape;184;p43"/>
          <p:cNvSpPr txBox="1"/>
          <p:nvPr>
            <p:ph type="title"/>
          </p:nvPr>
        </p:nvSpPr>
        <p:spPr>
          <a:xfrm>
            <a:off x="938500" y="445025"/>
            <a:ext cx="57357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85" name="Google Shape;185;p43"/>
          <p:cNvSpPr txBox="1"/>
          <p:nvPr>
            <p:ph idx="1" type="subTitle"/>
          </p:nvPr>
        </p:nvSpPr>
        <p:spPr>
          <a:xfrm>
            <a:off x="5817050" y="2435925"/>
            <a:ext cx="2556300" cy="2048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p:cSld name="SECTION_HEADER_2">
    <p:bg>
      <p:bgPr>
        <a:blipFill>
          <a:blip r:embed="rId2">
            <a:alphaModFix/>
          </a:blip>
          <a:stretch>
            <a:fillRect/>
          </a:stretch>
        </a:blipFill>
      </p:bgPr>
    </p:bg>
    <p:spTree>
      <p:nvGrpSpPr>
        <p:cNvPr id="186" name="Shape 186"/>
        <p:cNvGrpSpPr/>
        <p:nvPr/>
      </p:nvGrpSpPr>
      <p:grpSpPr>
        <a:xfrm>
          <a:off x="0" y="0"/>
          <a:ext cx="0" cy="0"/>
          <a:chOff x="0" y="0"/>
          <a:chExt cx="0" cy="0"/>
        </a:xfrm>
      </p:grpSpPr>
      <p:sp>
        <p:nvSpPr>
          <p:cNvPr id="187" name="Google Shape;187;p44"/>
          <p:cNvSpPr txBox="1"/>
          <p:nvPr>
            <p:ph type="title"/>
          </p:nvPr>
        </p:nvSpPr>
        <p:spPr>
          <a:xfrm>
            <a:off x="2062800" y="2442050"/>
            <a:ext cx="5018400" cy="5988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88" name="Google Shape;188;p44"/>
          <p:cNvSpPr txBox="1"/>
          <p:nvPr>
            <p:ph idx="1" type="subTitle"/>
          </p:nvPr>
        </p:nvSpPr>
        <p:spPr>
          <a:xfrm>
            <a:off x="2896500" y="3391325"/>
            <a:ext cx="3351000" cy="1197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 Credits">
  <p:cSld name="SECTION_HEADER_1">
    <p:bg>
      <p:bgPr>
        <a:blipFill>
          <a:blip r:embed="rId2">
            <a:alphaModFix/>
          </a:blip>
          <a:stretch>
            <a:fillRect/>
          </a:stretch>
        </a:blipFill>
      </p:bgPr>
    </p:bg>
    <p:spTree>
      <p:nvGrpSpPr>
        <p:cNvPr id="189" name="Shape 189"/>
        <p:cNvGrpSpPr/>
        <p:nvPr/>
      </p:nvGrpSpPr>
      <p:grpSpPr>
        <a:xfrm>
          <a:off x="0" y="0"/>
          <a:ext cx="0" cy="0"/>
          <a:chOff x="0" y="0"/>
          <a:chExt cx="0" cy="0"/>
        </a:xfrm>
      </p:grpSpPr>
      <p:sp>
        <p:nvSpPr>
          <p:cNvPr id="190" name="Google Shape;190;p45"/>
          <p:cNvSpPr txBox="1"/>
          <p:nvPr>
            <p:ph type="title"/>
          </p:nvPr>
        </p:nvSpPr>
        <p:spPr>
          <a:xfrm>
            <a:off x="924870" y="760375"/>
            <a:ext cx="3068700" cy="5988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91" name="Google Shape;191;p45"/>
          <p:cNvSpPr txBox="1"/>
          <p:nvPr>
            <p:ph idx="1" type="subTitle"/>
          </p:nvPr>
        </p:nvSpPr>
        <p:spPr>
          <a:xfrm>
            <a:off x="924875" y="1684275"/>
            <a:ext cx="3305400" cy="1092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1"/>
              </a:buClr>
              <a:buSzPts val="1400"/>
              <a:buNone/>
              <a:defRPr sz="1400">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p:txBody>
      </p:sp>
      <p:sp>
        <p:nvSpPr>
          <p:cNvPr id="192" name="Google Shape;192;p45"/>
          <p:cNvSpPr txBox="1"/>
          <p:nvPr/>
        </p:nvSpPr>
        <p:spPr>
          <a:xfrm>
            <a:off x="924875" y="3570000"/>
            <a:ext cx="3305400" cy="666900"/>
          </a:xfrm>
          <a:prstGeom prst="rect">
            <a:avLst/>
          </a:prstGeom>
          <a:noFill/>
          <a:ln>
            <a:noFill/>
          </a:ln>
        </p:spPr>
        <p:txBody>
          <a:bodyPr anchorCtr="0" anchor="t" bIns="91425" lIns="91425" spcFirstLastPara="1" rIns="91425" wrap="square" tIns="91425">
            <a:noAutofit/>
          </a:bodyPr>
          <a:lstStyle/>
          <a:p>
            <a:pPr indent="0" lvl="0" marL="0" rtl="0" algn="l">
              <a:spcBef>
                <a:spcPts val="300"/>
              </a:spcBef>
              <a:spcAft>
                <a:spcPts val="0"/>
              </a:spcAft>
              <a:buNone/>
            </a:pPr>
            <a:r>
              <a:rPr lang="en" sz="1000">
                <a:solidFill>
                  <a:schemeClr val="accent1"/>
                </a:solidFill>
                <a:latin typeface="Montserrat Medium"/>
                <a:ea typeface="Montserrat Medium"/>
                <a:cs typeface="Montserrat Medium"/>
                <a:sym typeface="Montserrat Medium"/>
              </a:rPr>
              <a:t>CREDITS: This presentation template was created by </a:t>
            </a:r>
            <a:r>
              <a:rPr lang="en" sz="1000">
                <a:solidFill>
                  <a:schemeClr val="accent1"/>
                </a:solidFill>
                <a:uFill>
                  <a:noFill/>
                </a:uFill>
                <a:latin typeface="Montserrat Medium"/>
                <a:ea typeface="Montserrat Medium"/>
                <a:cs typeface="Montserrat Medium"/>
                <a:sym typeface="Montserrat Medium"/>
                <a:hlinkClick r:id="rId3">
                  <a:extLst>
                    <a:ext uri="{A12FA001-AC4F-418D-AE19-62706E023703}">
                      <ahyp:hlinkClr val="tx"/>
                    </a:ext>
                  </a:extLst>
                </a:hlinkClick>
              </a:rPr>
              <a:t>Slidesgo</a:t>
            </a:r>
            <a:r>
              <a:rPr lang="en" sz="1000">
                <a:solidFill>
                  <a:schemeClr val="accent1"/>
                </a:solidFill>
                <a:latin typeface="Montserrat Medium"/>
                <a:ea typeface="Montserrat Medium"/>
                <a:cs typeface="Montserrat Medium"/>
                <a:sym typeface="Montserrat Medium"/>
              </a:rPr>
              <a:t>, including icons by </a:t>
            </a:r>
            <a:r>
              <a:rPr lang="en" sz="1000">
                <a:solidFill>
                  <a:schemeClr val="accent1"/>
                </a:solidFill>
                <a:uFill>
                  <a:noFill/>
                </a:uFill>
                <a:latin typeface="Montserrat Medium"/>
                <a:ea typeface="Montserrat Medium"/>
                <a:cs typeface="Montserrat Medium"/>
                <a:sym typeface="Montserrat Medium"/>
                <a:hlinkClick r:id="rId4">
                  <a:extLst>
                    <a:ext uri="{A12FA001-AC4F-418D-AE19-62706E023703}">
                      <ahyp:hlinkClr val="tx"/>
                    </a:ext>
                  </a:extLst>
                </a:hlinkClick>
              </a:rPr>
              <a:t>Flaticon</a:t>
            </a:r>
            <a:r>
              <a:rPr lang="en" sz="1000">
                <a:solidFill>
                  <a:schemeClr val="accent1"/>
                </a:solidFill>
                <a:latin typeface="Montserrat Medium"/>
                <a:ea typeface="Montserrat Medium"/>
                <a:cs typeface="Montserrat Medium"/>
                <a:sym typeface="Montserrat Medium"/>
              </a:rPr>
              <a:t>, and infographics &amp; images by </a:t>
            </a:r>
            <a:r>
              <a:rPr lang="en" sz="1000">
                <a:solidFill>
                  <a:schemeClr val="accent1"/>
                </a:solidFill>
                <a:uFill>
                  <a:noFill/>
                </a:uFill>
                <a:latin typeface="Montserrat Medium"/>
                <a:ea typeface="Montserrat Medium"/>
                <a:cs typeface="Montserrat Medium"/>
                <a:sym typeface="Montserrat Medium"/>
                <a:hlinkClick r:id="rId5">
                  <a:extLst>
                    <a:ext uri="{A12FA001-AC4F-418D-AE19-62706E023703}">
                      <ahyp:hlinkClr val="tx"/>
                    </a:ext>
                  </a:extLst>
                </a:hlinkClick>
              </a:rPr>
              <a:t>Freepik</a:t>
            </a:r>
            <a:r>
              <a:rPr lang="en" sz="1000">
                <a:solidFill>
                  <a:schemeClr val="accent1"/>
                </a:solidFill>
                <a:latin typeface="Montserrat Medium"/>
                <a:ea typeface="Montserrat Medium"/>
                <a:cs typeface="Montserrat Medium"/>
                <a:sym typeface="Montserrat Medium"/>
              </a:rPr>
              <a:t>. </a:t>
            </a:r>
            <a:endParaRPr sz="1000">
              <a:solidFill>
                <a:schemeClr val="accent1"/>
              </a:solidFill>
              <a:latin typeface="Montserrat Medium"/>
              <a:ea typeface="Montserrat Medium"/>
              <a:cs typeface="Montserrat Medium"/>
              <a:sym typeface="Montserrat Medium"/>
            </a:endParaRPr>
          </a:p>
          <a:p>
            <a:pPr indent="0" lvl="0" marL="0" rtl="0" algn="l">
              <a:spcBef>
                <a:spcPts val="300"/>
              </a:spcBef>
              <a:spcAft>
                <a:spcPts val="0"/>
              </a:spcAft>
              <a:buNone/>
            </a:pPr>
            <a:r>
              <a:t/>
            </a:r>
            <a:endParaRPr sz="1000">
              <a:solidFill>
                <a:schemeClr val="accent1"/>
              </a:solidFill>
              <a:latin typeface="Montserrat Medium"/>
              <a:ea typeface="Montserrat Medium"/>
              <a:cs typeface="Montserrat Medium"/>
              <a:sym typeface="Montserrat Medium"/>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ullet points 1">
  <p:cSld name="SECTION_TITLE_AND_DESCRIPTION_1_1_2">
    <p:bg>
      <p:bgPr>
        <a:blipFill>
          <a:blip r:embed="rId2">
            <a:alphaModFix/>
          </a:blip>
          <a:stretch>
            <a:fillRect/>
          </a:stretch>
        </a:blipFill>
      </p:bgPr>
    </p:bg>
    <p:spTree>
      <p:nvGrpSpPr>
        <p:cNvPr id="193" name="Shape 193"/>
        <p:cNvGrpSpPr/>
        <p:nvPr/>
      </p:nvGrpSpPr>
      <p:grpSpPr>
        <a:xfrm>
          <a:off x="0" y="0"/>
          <a:ext cx="0" cy="0"/>
          <a:chOff x="0" y="0"/>
          <a:chExt cx="0" cy="0"/>
        </a:xfrm>
      </p:grpSpPr>
      <p:sp>
        <p:nvSpPr>
          <p:cNvPr id="194" name="Google Shape;194;p46"/>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95" name="Google Shape;195;p46"/>
          <p:cNvSpPr txBox="1"/>
          <p:nvPr>
            <p:ph idx="1" type="body"/>
          </p:nvPr>
        </p:nvSpPr>
        <p:spPr>
          <a:xfrm>
            <a:off x="938500" y="1659275"/>
            <a:ext cx="4946400" cy="2760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list">
  <p:cSld name="TITLE_AND_TWO_COLUMNS_1">
    <p:bg>
      <p:bgPr>
        <a:blipFill>
          <a:blip r:embed="rId2">
            <a:alphaModFix/>
          </a:blip>
          <a:stretch>
            <a:fillRect/>
          </a:stretch>
        </a:blipFill>
      </p:bgPr>
    </p:bg>
    <p:spTree>
      <p:nvGrpSpPr>
        <p:cNvPr id="196" name="Shape 196"/>
        <p:cNvGrpSpPr/>
        <p:nvPr/>
      </p:nvGrpSpPr>
      <p:grpSpPr>
        <a:xfrm>
          <a:off x="0" y="0"/>
          <a:ext cx="0" cy="0"/>
          <a:chOff x="0" y="0"/>
          <a:chExt cx="0" cy="0"/>
        </a:xfrm>
      </p:grpSpPr>
      <p:sp>
        <p:nvSpPr>
          <p:cNvPr id="197" name="Google Shape;197;p47"/>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98" name="Google Shape;198;p47"/>
          <p:cNvSpPr txBox="1"/>
          <p:nvPr>
            <p:ph idx="1" type="body"/>
          </p:nvPr>
        </p:nvSpPr>
        <p:spPr>
          <a:xfrm>
            <a:off x="5037525" y="1659275"/>
            <a:ext cx="3186900" cy="2760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1.xml"/><Relationship Id="rId22" Type="http://schemas.openxmlformats.org/officeDocument/2006/relationships/slideLayout" Target="../slideLayouts/slideLayout33.xml"/><Relationship Id="rId21" Type="http://schemas.openxmlformats.org/officeDocument/2006/relationships/slideLayout" Target="../slideLayouts/slideLayout32.xml"/><Relationship Id="rId24" Type="http://schemas.openxmlformats.org/officeDocument/2006/relationships/slideLayout" Target="../slideLayouts/slideLayout35.xml"/><Relationship Id="rId23" Type="http://schemas.openxmlformats.org/officeDocument/2006/relationships/slideLayout" Target="../slideLayouts/slideLayout34.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26" Type="http://schemas.openxmlformats.org/officeDocument/2006/relationships/slideLayout" Target="../slideLayouts/slideLayout37.xml"/><Relationship Id="rId25" Type="http://schemas.openxmlformats.org/officeDocument/2006/relationships/slideLayout" Target="../slideLayouts/slideLayout36.xml"/><Relationship Id="rId28" Type="http://schemas.openxmlformats.org/officeDocument/2006/relationships/slideLayout" Target="../slideLayouts/slideLayout39.xml"/><Relationship Id="rId27" Type="http://schemas.openxmlformats.org/officeDocument/2006/relationships/slideLayout" Target="../slideLayouts/slideLayout38.xml"/><Relationship Id="rId5" Type="http://schemas.openxmlformats.org/officeDocument/2006/relationships/slideLayout" Target="../slideLayouts/slideLayout16.xml"/><Relationship Id="rId6" Type="http://schemas.openxmlformats.org/officeDocument/2006/relationships/slideLayout" Target="../slideLayouts/slideLayout17.xml"/><Relationship Id="rId29" Type="http://schemas.openxmlformats.org/officeDocument/2006/relationships/slideLayout" Target="../slideLayouts/slideLayout40.xml"/><Relationship Id="rId7" Type="http://schemas.openxmlformats.org/officeDocument/2006/relationships/slideLayout" Target="../slideLayouts/slideLayout18.xml"/><Relationship Id="rId8" Type="http://schemas.openxmlformats.org/officeDocument/2006/relationships/slideLayout" Target="../slideLayouts/slideLayout19.xml"/><Relationship Id="rId31" Type="http://schemas.openxmlformats.org/officeDocument/2006/relationships/slideLayout" Target="../slideLayouts/slideLayout42.xml"/><Relationship Id="rId30" Type="http://schemas.openxmlformats.org/officeDocument/2006/relationships/slideLayout" Target="../slideLayouts/slideLayout41.xml"/><Relationship Id="rId11" Type="http://schemas.openxmlformats.org/officeDocument/2006/relationships/slideLayout" Target="../slideLayouts/slideLayout22.xml"/><Relationship Id="rId33" Type="http://schemas.openxmlformats.org/officeDocument/2006/relationships/slideLayout" Target="../slideLayouts/slideLayout44.xml"/><Relationship Id="rId10" Type="http://schemas.openxmlformats.org/officeDocument/2006/relationships/slideLayout" Target="../slideLayouts/slideLayout21.xml"/><Relationship Id="rId32" Type="http://schemas.openxmlformats.org/officeDocument/2006/relationships/slideLayout" Target="../slideLayouts/slideLayout43.xml"/><Relationship Id="rId13" Type="http://schemas.openxmlformats.org/officeDocument/2006/relationships/slideLayout" Target="../slideLayouts/slideLayout24.xml"/><Relationship Id="rId35" Type="http://schemas.openxmlformats.org/officeDocument/2006/relationships/theme" Target="../theme/theme2.xml"/><Relationship Id="rId12" Type="http://schemas.openxmlformats.org/officeDocument/2006/relationships/slideLayout" Target="../slideLayouts/slideLayout23.xml"/><Relationship Id="rId34" Type="http://schemas.openxmlformats.org/officeDocument/2006/relationships/slideLayout" Target="../slideLayouts/slideLayout45.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19" Type="http://schemas.openxmlformats.org/officeDocument/2006/relationships/slideLayout" Target="../slideLayouts/slideLayout30.xml"/><Relationship Id="rId18"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Montserrat ExtraBold"/>
              <a:buNone/>
              <a:defRPr sz="2800">
                <a:solidFill>
                  <a:schemeClr val="lt1"/>
                </a:solidFill>
                <a:latin typeface="Montserrat ExtraBold"/>
                <a:ea typeface="Montserrat ExtraBold"/>
                <a:cs typeface="Montserrat ExtraBold"/>
                <a:sym typeface="Montserrat ExtraBold"/>
              </a:defRPr>
            </a:lvl1pPr>
            <a:lvl2pPr lvl="1">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2pPr>
            <a:lvl3pPr lvl="2">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3pPr>
            <a:lvl4pPr lvl="3">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4pPr>
            <a:lvl5pPr lvl="4">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5pPr>
            <a:lvl6pPr lvl="5">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6pPr>
            <a:lvl7pPr lvl="6">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7pPr>
            <a:lvl8pPr lvl="7">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8pPr>
            <a:lvl9pPr lvl="8">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00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indent="-317500" lvl="1" marL="9144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indent="-317500" lvl="2" marL="13716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indent="-317500" lvl="3" marL="18288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indent="-317500" lvl="4" marL="22860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indent="-317500" lvl="5" marL="27432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indent="-317500" lvl="6" marL="32004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indent="-317500" lvl="7" marL="36576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indent="-317500" lvl="8" marL="4114800">
              <a:lnSpc>
                <a:spcPct val="100000"/>
              </a:lnSpc>
              <a:spcBef>
                <a:spcPts val="1600"/>
              </a:spcBef>
              <a:spcAft>
                <a:spcPts val="1600"/>
              </a:spcAft>
              <a:buClr>
                <a:schemeClr val="dk2"/>
              </a:buClr>
              <a:buSzPts val="1400"/>
              <a:buFont typeface="Montserrat"/>
              <a:buChar char="■"/>
              <a:defRPr>
                <a:solidFill>
                  <a:schemeClr val="dk2"/>
                </a:solidFill>
                <a:latin typeface="Montserrat"/>
                <a:ea typeface="Montserrat"/>
                <a:cs typeface="Montserrat"/>
                <a:sym typeface="Montserrat"/>
              </a:defRPr>
            </a:lvl9pPr>
          </a:lstStyle>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 id="2147483690" r:id="rId32"/>
    <p:sldLayoutId id="2147483691" r:id="rId33"/>
    <p:sldLayoutId id="2147483692" r:id="rId3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7.xml"/><Relationship Id="rId3" Type="http://schemas.openxmlformats.org/officeDocument/2006/relationships/image" Target="../media/image2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48"/>
          <p:cNvSpPr txBox="1"/>
          <p:nvPr>
            <p:ph type="ctrTitle"/>
          </p:nvPr>
        </p:nvSpPr>
        <p:spPr>
          <a:xfrm>
            <a:off x="2175900" y="1950100"/>
            <a:ext cx="4792200" cy="644700"/>
          </a:xfrm>
          <a:prstGeom prst="rect">
            <a:avLst/>
          </a:prstGeom>
          <a:effectLst>
            <a:outerShdw blurRad="142875" rotWithShape="0" algn="bl" dir="8760000" dist="19050">
              <a:srgbClr val="76A5AF">
                <a:alpha val="50000"/>
              </a:srgbClr>
            </a:outerShdw>
          </a:effectLst>
        </p:spPr>
        <p:txBody>
          <a:bodyPr anchorCtr="0" anchor="b" bIns="91425" lIns="91425" spcFirstLastPara="1" rIns="91425" wrap="square" tIns="91425">
            <a:noAutofit/>
          </a:bodyPr>
          <a:lstStyle/>
          <a:p>
            <a:pPr indent="0" lvl="0" marL="0" rtl="0" algn="ctr">
              <a:spcBef>
                <a:spcPts val="0"/>
              </a:spcBef>
              <a:spcAft>
                <a:spcPts val="0"/>
              </a:spcAft>
              <a:buNone/>
            </a:pPr>
            <a:r>
              <a:rPr lang="en"/>
              <a:t>ZINDAGI REBORN</a:t>
            </a:r>
            <a:endParaRPr/>
          </a:p>
        </p:txBody>
      </p:sp>
      <p:cxnSp>
        <p:nvCxnSpPr>
          <p:cNvPr id="204" name="Google Shape;204;p48"/>
          <p:cNvCxnSpPr/>
          <p:nvPr/>
        </p:nvCxnSpPr>
        <p:spPr>
          <a:xfrm>
            <a:off x="3190500" y="256517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
        <p:nvSpPr>
          <p:cNvPr id="205" name="Google Shape;205;p48"/>
          <p:cNvSpPr txBox="1"/>
          <p:nvPr/>
        </p:nvSpPr>
        <p:spPr>
          <a:xfrm>
            <a:off x="1991750" y="2905625"/>
            <a:ext cx="5533200" cy="1046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lt1"/>
                </a:solidFill>
                <a:latin typeface="Montserrat"/>
                <a:ea typeface="Montserrat"/>
                <a:cs typeface="Montserrat"/>
                <a:sym typeface="Montserrat"/>
              </a:rPr>
              <a:t>Team - Noob Masters</a:t>
            </a:r>
            <a:endParaRPr>
              <a:solidFill>
                <a:schemeClr val="lt1"/>
              </a:solidFill>
              <a:latin typeface="Montserrat"/>
              <a:ea typeface="Montserrat"/>
              <a:cs typeface="Montserrat"/>
              <a:sym typeface="Montserrat"/>
            </a:endParaRPr>
          </a:p>
          <a:p>
            <a:pPr indent="0" lvl="0" marL="0" rtl="0" algn="ctr">
              <a:spcBef>
                <a:spcPts val="0"/>
              </a:spcBef>
              <a:spcAft>
                <a:spcPts val="0"/>
              </a:spcAft>
              <a:buNone/>
            </a:pPr>
            <a:r>
              <a:rPr lang="en">
                <a:solidFill>
                  <a:schemeClr val="lt1"/>
                </a:solidFill>
                <a:latin typeface="Montserrat"/>
                <a:ea typeface="Montserrat"/>
                <a:cs typeface="Montserrat"/>
                <a:sym typeface="Montserrat"/>
              </a:rPr>
              <a:t>Ankit Kumar</a:t>
            </a:r>
            <a:br>
              <a:rPr lang="en">
                <a:solidFill>
                  <a:schemeClr val="lt1"/>
                </a:solidFill>
                <a:latin typeface="Montserrat"/>
                <a:ea typeface="Montserrat"/>
                <a:cs typeface="Montserrat"/>
                <a:sym typeface="Montserrat"/>
              </a:rPr>
            </a:br>
            <a:r>
              <a:rPr lang="en">
                <a:solidFill>
                  <a:schemeClr val="lt1"/>
                </a:solidFill>
                <a:latin typeface="Montserrat"/>
                <a:ea typeface="Montserrat"/>
                <a:cs typeface="Montserrat"/>
                <a:sym typeface="Montserrat"/>
              </a:rPr>
              <a:t>Harshit Mishra </a:t>
            </a:r>
            <a:endParaRPr>
              <a:solidFill>
                <a:schemeClr val="lt1"/>
              </a:solidFill>
              <a:latin typeface="Montserrat"/>
              <a:ea typeface="Montserrat"/>
              <a:cs typeface="Montserrat"/>
              <a:sym typeface="Montserrat"/>
            </a:endParaRPr>
          </a:p>
          <a:p>
            <a:pPr indent="0" lvl="0" marL="0" rtl="0" algn="ctr">
              <a:spcBef>
                <a:spcPts val="0"/>
              </a:spcBef>
              <a:spcAft>
                <a:spcPts val="0"/>
              </a:spcAft>
              <a:buNone/>
            </a:pPr>
            <a:r>
              <a:rPr lang="en">
                <a:solidFill>
                  <a:schemeClr val="lt1"/>
                </a:solidFill>
                <a:latin typeface="Montserrat"/>
                <a:ea typeface="Montserrat"/>
                <a:cs typeface="Montserrat"/>
                <a:sym typeface="Montserrat"/>
              </a:rPr>
              <a:t>Debargha Guha Neogi</a:t>
            </a:r>
            <a:endParaRPr>
              <a:solidFill>
                <a:schemeClr val="lt1"/>
              </a:solidFill>
              <a:latin typeface="Montserrat"/>
              <a:ea typeface="Montserrat"/>
              <a:cs typeface="Montserrat"/>
              <a:sym typeface="Montserrat"/>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57"/>
          <p:cNvSpPr txBox="1"/>
          <p:nvPr>
            <p:ph type="ctrTitle"/>
          </p:nvPr>
        </p:nvSpPr>
        <p:spPr>
          <a:xfrm>
            <a:off x="4285500" y="2832875"/>
            <a:ext cx="3657300" cy="644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THANK YOU!</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49"/>
          <p:cNvSpPr txBox="1"/>
          <p:nvPr>
            <p:ph type="title"/>
          </p:nvPr>
        </p:nvSpPr>
        <p:spPr>
          <a:xfrm>
            <a:off x="3750400" y="3314675"/>
            <a:ext cx="5309100" cy="1106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4000"/>
              <a:t>PROBLEM STATEMENT</a:t>
            </a:r>
            <a:endParaRPr sz="4500"/>
          </a:p>
        </p:txBody>
      </p:sp>
      <p:cxnSp>
        <p:nvCxnSpPr>
          <p:cNvPr id="211" name="Google Shape;211;p49"/>
          <p:cNvCxnSpPr/>
          <p:nvPr/>
        </p:nvCxnSpPr>
        <p:spPr>
          <a:xfrm>
            <a:off x="3610750" y="3253297"/>
            <a:ext cx="0" cy="99990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50"/>
          <p:cNvSpPr txBox="1"/>
          <p:nvPr>
            <p:ph type="title"/>
          </p:nvPr>
        </p:nvSpPr>
        <p:spPr>
          <a:xfrm>
            <a:off x="938500" y="445025"/>
            <a:ext cx="4629300" cy="635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Problem Statement</a:t>
            </a:r>
            <a:endParaRPr/>
          </a:p>
        </p:txBody>
      </p:sp>
      <p:sp>
        <p:nvSpPr>
          <p:cNvPr id="217" name="Google Shape;217;p50"/>
          <p:cNvSpPr txBox="1"/>
          <p:nvPr>
            <p:ph idx="1" type="body"/>
          </p:nvPr>
        </p:nvSpPr>
        <p:spPr>
          <a:xfrm>
            <a:off x="938500" y="1252125"/>
            <a:ext cx="4946400" cy="3168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Globally, close to 800,000 people die from suicide every year. That’s one person every 40 seconds. This shows, suicide is a big problem which needs to be tackled in an appropriate manner. Despite the efforts from many international organisations, like WHO the suicide rates are increasing day by day.</a:t>
            </a:r>
            <a:endParaRPr/>
          </a:p>
          <a:p>
            <a:pPr indent="0" lvl="0" marL="0" rtl="0" algn="l">
              <a:spcBef>
                <a:spcPts val="1600"/>
              </a:spcBef>
              <a:spcAft>
                <a:spcPts val="0"/>
              </a:spcAft>
              <a:buNone/>
            </a:pPr>
            <a:r>
              <a:rPr lang="en"/>
              <a:t>Social Media has been stigmatised to influence young people to commit suicide, but people’s expression on social media is carefully analysed then it can be used to determine the chances of </a:t>
            </a:r>
            <a:r>
              <a:rPr lang="en"/>
              <a:t>committing</a:t>
            </a:r>
            <a:r>
              <a:rPr lang="en"/>
              <a:t> suicide, thus preventing such actions.</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51"/>
          <p:cNvSpPr txBox="1"/>
          <p:nvPr>
            <p:ph type="title"/>
          </p:nvPr>
        </p:nvSpPr>
        <p:spPr>
          <a:xfrm>
            <a:off x="3750400" y="2869300"/>
            <a:ext cx="5309100" cy="1551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4000"/>
              <a:t>PROPOSED SOLUTION</a:t>
            </a:r>
            <a:endParaRPr sz="4500"/>
          </a:p>
        </p:txBody>
      </p:sp>
      <p:cxnSp>
        <p:nvCxnSpPr>
          <p:cNvPr id="223" name="Google Shape;223;p51"/>
          <p:cNvCxnSpPr/>
          <p:nvPr/>
        </p:nvCxnSpPr>
        <p:spPr>
          <a:xfrm>
            <a:off x="3610750" y="3253297"/>
            <a:ext cx="0" cy="99990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52"/>
          <p:cNvSpPr txBox="1"/>
          <p:nvPr>
            <p:ph type="title"/>
          </p:nvPr>
        </p:nvSpPr>
        <p:spPr>
          <a:xfrm>
            <a:off x="938500" y="413150"/>
            <a:ext cx="4629300" cy="635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Proposed Solution</a:t>
            </a:r>
            <a:endParaRPr/>
          </a:p>
        </p:txBody>
      </p:sp>
      <p:sp>
        <p:nvSpPr>
          <p:cNvPr id="229" name="Google Shape;229;p52"/>
          <p:cNvSpPr txBox="1"/>
          <p:nvPr>
            <p:ph idx="1" type="body"/>
          </p:nvPr>
        </p:nvSpPr>
        <p:spPr>
          <a:xfrm>
            <a:off x="938500" y="1252125"/>
            <a:ext cx="4946400" cy="3168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We will try to deploy a Natural Language Processing Model that would detect any suicidal thoughts in a person by analysis their social media feeds. For the </a:t>
            </a:r>
            <a:r>
              <a:rPr lang="en"/>
              <a:t>purpose of demonstration we would use this model in a self-built social media platform. The same model can be used in other major Social Media Platforms like Twitter and Facebook where it could analyse the tweets or posts of individuals to detect any suicidal thoughts.</a:t>
            </a:r>
            <a:br>
              <a:rPr lang="en"/>
            </a:br>
            <a:r>
              <a:rPr lang="en"/>
              <a:t>After in-place detection, the system will automatically raise an alert to the close aids of the person or police or counselling team depending on the level of risk.</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53"/>
          <p:cNvSpPr txBox="1"/>
          <p:nvPr>
            <p:ph type="title"/>
          </p:nvPr>
        </p:nvSpPr>
        <p:spPr>
          <a:xfrm>
            <a:off x="3750400" y="2869300"/>
            <a:ext cx="5309100" cy="1551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4000"/>
              <a:t>PROPOSED ARCHITECTURE</a:t>
            </a:r>
            <a:endParaRPr sz="4000"/>
          </a:p>
        </p:txBody>
      </p:sp>
      <p:cxnSp>
        <p:nvCxnSpPr>
          <p:cNvPr id="235" name="Google Shape;235;p53"/>
          <p:cNvCxnSpPr/>
          <p:nvPr/>
        </p:nvCxnSpPr>
        <p:spPr>
          <a:xfrm>
            <a:off x="3610750" y="3253297"/>
            <a:ext cx="0" cy="99990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pic>
        <p:nvPicPr>
          <p:cNvPr id="240" name="Google Shape;240;p54"/>
          <p:cNvPicPr preferRelativeResize="0"/>
          <p:nvPr/>
        </p:nvPicPr>
        <p:blipFill>
          <a:blip r:embed="rId3">
            <a:alphaModFix/>
          </a:blip>
          <a:stretch>
            <a:fillRect/>
          </a:stretch>
        </p:blipFill>
        <p:spPr>
          <a:xfrm>
            <a:off x="2675450" y="152400"/>
            <a:ext cx="3793097" cy="4838702"/>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55"/>
          <p:cNvSpPr txBox="1"/>
          <p:nvPr>
            <p:ph type="title"/>
          </p:nvPr>
        </p:nvSpPr>
        <p:spPr>
          <a:xfrm>
            <a:off x="3750400" y="2869300"/>
            <a:ext cx="5309100" cy="1551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4000"/>
              <a:t>SCOPE OF PROJECT</a:t>
            </a:r>
            <a:endParaRPr sz="4000"/>
          </a:p>
        </p:txBody>
      </p:sp>
      <p:cxnSp>
        <p:nvCxnSpPr>
          <p:cNvPr id="246" name="Google Shape;246;p55"/>
          <p:cNvCxnSpPr/>
          <p:nvPr/>
        </p:nvCxnSpPr>
        <p:spPr>
          <a:xfrm>
            <a:off x="3610750" y="3253297"/>
            <a:ext cx="0" cy="99990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56"/>
          <p:cNvSpPr txBox="1"/>
          <p:nvPr>
            <p:ph type="title"/>
          </p:nvPr>
        </p:nvSpPr>
        <p:spPr>
          <a:xfrm>
            <a:off x="938500" y="413150"/>
            <a:ext cx="4629300" cy="635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Scope of the Project</a:t>
            </a:r>
            <a:endParaRPr/>
          </a:p>
        </p:txBody>
      </p:sp>
      <p:sp>
        <p:nvSpPr>
          <p:cNvPr id="252" name="Google Shape;252;p56"/>
          <p:cNvSpPr txBox="1"/>
          <p:nvPr>
            <p:ph idx="1" type="body"/>
          </p:nvPr>
        </p:nvSpPr>
        <p:spPr>
          <a:xfrm>
            <a:off x="938500" y="1486800"/>
            <a:ext cx="4946400" cy="216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project aims at working in application layer of various social media platforms. It can make use of non-conversational platforms like Facebook, Twitter, Instagram and more to extend aid and required help for those in need.</a:t>
            </a:r>
            <a:endParaRPr/>
          </a:p>
          <a:p>
            <a:pPr indent="0" lvl="0" marL="0" rtl="0" algn="l">
              <a:spcBef>
                <a:spcPts val="1600"/>
              </a:spcBef>
              <a:spcAft>
                <a:spcPts val="1600"/>
              </a:spcAft>
              <a:buNone/>
            </a:pPr>
            <a:r>
              <a:rPr lang="en"/>
              <a:t>The project also aims at </a:t>
            </a:r>
            <a:r>
              <a:rPr lang="en"/>
              <a:t>partnering</a:t>
            </a:r>
            <a:r>
              <a:rPr lang="en"/>
              <a:t> with various NGOs who can help provide assistance to </a:t>
            </a:r>
            <a:r>
              <a:rPr lang="en"/>
              <a:t>those</a:t>
            </a:r>
            <a:r>
              <a:rPr lang="en"/>
              <a:t> in need.</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uturistic Background by Slidesgo">
  <a:themeElements>
    <a:clrScheme name="Simple Light">
      <a:dk1>
        <a:srgbClr val="001633"/>
      </a:dk1>
      <a:lt1>
        <a:srgbClr val="FFFFFF"/>
      </a:lt1>
      <a:dk2>
        <a:srgbClr val="85D5E6"/>
      </a:dk2>
      <a:lt2>
        <a:srgbClr val="FFAB40"/>
      </a:lt2>
      <a:accent1>
        <a:srgbClr val="FFAB40"/>
      </a:accent1>
      <a:accent2>
        <a:srgbClr val="85D5E6"/>
      </a:accent2>
      <a:accent3>
        <a:srgbClr val="78909C"/>
      </a:accent3>
      <a:accent4>
        <a:srgbClr val="FFAB40"/>
      </a:accent4>
      <a:accent5>
        <a:srgbClr val="0097A7"/>
      </a:accent5>
      <a:accent6>
        <a:srgbClr val="001633"/>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